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4"/>
  </p:notesMasterIdLst>
  <p:sldIdLst>
    <p:sldId id="464" r:id="rId2"/>
    <p:sldId id="465" r:id="rId3"/>
    <p:sldId id="466" r:id="rId4"/>
    <p:sldId id="404" r:id="rId5"/>
    <p:sldId id="410" r:id="rId6"/>
    <p:sldId id="415" r:id="rId7"/>
    <p:sldId id="411" r:id="rId8"/>
    <p:sldId id="256" r:id="rId9"/>
    <p:sldId id="476" r:id="rId10"/>
    <p:sldId id="472" r:id="rId11"/>
    <p:sldId id="471" r:id="rId12"/>
    <p:sldId id="468" r:id="rId13"/>
    <p:sldId id="474" r:id="rId14"/>
    <p:sldId id="467" r:id="rId15"/>
    <p:sldId id="463" r:id="rId16"/>
    <p:sldId id="481" r:id="rId17"/>
    <p:sldId id="470" r:id="rId18"/>
    <p:sldId id="469" r:id="rId19"/>
    <p:sldId id="484" r:id="rId20"/>
    <p:sldId id="461" r:id="rId21"/>
    <p:sldId id="486" r:id="rId22"/>
    <p:sldId id="4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41" autoAdjust="0"/>
  </p:normalViewPr>
  <p:slideViewPr>
    <p:cSldViewPr snapToGrid="0">
      <p:cViewPr varScale="1">
        <p:scale>
          <a:sx n="77" d="100"/>
          <a:sy n="77" d="100"/>
        </p:scale>
        <p:origin x="102" y="4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Antonio Zappa" userId="4f62eb450e410c4c" providerId="LiveId" clId="{58B81844-89E1-449C-80CA-86F2ECE3FC9B}"/>
    <pc:docChg chg="undo custSel addSld delSld modSld sldOrd modMainMaster">
      <pc:chgData name="Marco Antonio Zappa" userId="4f62eb450e410c4c" providerId="LiveId" clId="{58B81844-89E1-449C-80CA-86F2ECE3FC9B}" dt="2026-09-15T19:24:13.770" v="1100" actId="1076"/>
      <pc:docMkLst>
        <pc:docMk/>
      </pc:docMkLst>
      <pc:sldChg chg="addSp delSp modSp mod ord setBg delDesignElem">
        <pc:chgData name="Marco Antonio Zappa" userId="4f62eb450e410c4c" providerId="LiveId" clId="{58B81844-89E1-449C-80CA-86F2ECE3FC9B}" dt="2026-08-18T13:47:41.386" v="992"/>
        <pc:sldMkLst>
          <pc:docMk/>
          <pc:sldMk cId="0" sldId="404"/>
        </pc:sldMkLst>
      </pc:sldChg>
      <pc:sldChg chg="addSp delSp modSp mod ord setBg delDesignElem">
        <pc:chgData name="Marco Antonio Zappa" userId="4f62eb450e410c4c" providerId="LiveId" clId="{58B81844-89E1-449C-80CA-86F2ECE3FC9B}" dt="2026-08-18T13:48:16.513" v="994"/>
        <pc:sldMkLst>
          <pc:docMk/>
          <pc:sldMk cId="1440692989" sldId="411"/>
        </pc:sldMkLst>
      </pc:sldChg>
      <pc:sldChg chg="addSp modSp mod ord">
        <pc:chgData name="Marco Antonio Zappa" userId="4f62eb450e410c4c" providerId="LiveId" clId="{58B81844-89E1-449C-80CA-86F2ECE3FC9B}" dt="2026-09-15T19:24:13.770" v="1100" actId="1076"/>
        <pc:sldMkLst>
          <pc:docMk/>
          <pc:sldMk cId="0" sldId="461"/>
        </pc:sldMkLst>
        <pc:picChg chg="add mod">
          <ac:chgData name="Marco Antonio Zappa" userId="4f62eb450e410c4c" providerId="LiveId" clId="{58B81844-89E1-449C-80CA-86F2ECE3FC9B}" dt="2026-09-15T19:24:13.770" v="1100" actId="1076"/>
          <ac:picMkLst>
            <pc:docMk/>
            <pc:sldMk cId="0" sldId="461"/>
            <ac:picMk id="3" creationId="{53CD9AE2-26AA-5CA3-77F8-23217753E370}"/>
          </ac:picMkLst>
        </pc:picChg>
      </pc:sldChg>
      <pc:sldChg chg="addSp delSp modSp mod setBg modClrScheme addAnim delAnim setClrOvrMap delDesignElem chgLayout">
        <pc:chgData name="Marco Antonio Zappa" userId="4f62eb450e410c4c" providerId="LiveId" clId="{58B81844-89E1-449C-80CA-86F2ECE3FC9B}" dt="2026-08-18T13:46:48.535" v="957" actId="20577"/>
        <pc:sldMkLst>
          <pc:docMk/>
          <pc:sldMk cId="0" sldId="464"/>
        </pc:sldMkLst>
        <pc:spChg chg="mod">
          <ac:chgData name="Marco Antonio Zappa" userId="4f62eb450e410c4c" providerId="LiveId" clId="{58B81844-89E1-449C-80CA-86F2ECE3FC9B}" dt="2026-08-18T13:40:15.124" v="652" actId="113"/>
          <ac:spMkLst>
            <pc:docMk/>
            <pc:sldMk cId="0" sldId="464"/>
            <ac:spMk id="2" creationId="{00000000-0000-0000-0000-000000000000}"/>
          </ac:spMkLst>
        </pc:spChg>
        <pc:spChg chg="mod ord">
          <ac:chgData name="Marco Antonio Zappa" userId="4f62eb450e410c4c" providerId="LiveId" clId="{58B81844-89E1-449C-80CA-86F2ECE3FC9B}" dt="2026-08-18T13:46:48.535" v="957" actId="20577"/>
          <ac:spMkLst>
            <pc:docMk/>
            <pc:sldMk cId="0" sldId="464"/>
            <ac:spMk id="3" creationId="{00000000-0000-0000-0000-000000000000}"/>
          </ac:spMkLst>
        </pc:spChg>
      </pc:sldChg>
      <pc:sldChg chg="addSp delSp modSp mod setBg delDesignElem">
        <pc:chgData name="Marco Antonio Zappa" userId="4f62eb450e410c4c" providerId="LiveId" clId="{58B81844-89E1-449C-80CA-86F2ECE3FC9B}" dt="2026-08-18T13:47:17.759" v="990" actId="20577"/>
        <pc:sldMkLst>
          <pc:docMk/>
          <pc:sldMk cId="0" sldId="465"/>
        </pc:sldMkLst>
        <pc:graphicFrameChg chg="mod ord modGraphic">
          <ac:chgData name="Marco Antonio Zappa" userId="4f62eb450e410c4c" providerId="LiveId" clId="{58B81844-89E1-449C-80CA-86F2ECE3FC9B}" dt="2026-08-18T13:47:17.759" v="990" actId="20577"/>
          <ac:graphicFrameMkLst>
            <pc:docMk/>
            <pc:sldMk cId="0" sldId="465"/>
            <ac:graphicFrameMk id="27" creationId="{1DB4FF92-EE0F-56E5-E0F3-F929C8A33C14}"/>
          </ac:graphicFrameMkLst>
        </pc:graphicFrameChg>
      </pc:sldChg>
      <pc:sldChg chg="addSp delSp modSp new del mod ord">
        <pc:chgData name="Marco Antonio Zappa" userId="4f62eb450e410c4c" providerId="LiveId" clId="{58B81844-89E1-449C-80CA-86F2ECE3FC9B}" dt="2026-09-15T19:21:12.021" v="1081" actId="47"/>
        <pc:sldMkLst>
          <pc:docMk/>
          <pc:sldMk cId="3021209217" sldId="482"/>
        </pc:sldMkLst>
      </pc:sldChg>
      <pc:sldChg chg="modSp add mod ord">
        <pc:chgData name="Marco Antonio Zappa" userId="4f62eb450e410c4c" providerId="LiveId" clId="{58B81844-89E1-449C-80CA-86F2ECE3FC9B}" dt="2026-09-15T19:22:09.210" v="1094"/>
        <pc:sldMkLst>
          <pc:docMk/>
          <pc:sldMk cId="3407367613" sldId="484"/>
        </pc:sldMkLst>
        <pc:spChg chg="mod">
          <ac:chgData name="Marco Antonio Zappa" userId="4f62eb450e410c4c" providerId="LiveId" clId="{58B81844-89E1-449C-80CA-86F2ECE3FC9B}" dt="2026-08-18T13:48:45.258" v="995" actId="115"/>
          <ac:spMkLst>
            <pc:docMk/>
            <pc:sldMk cId="3407367613" sldId="484"/>
            <ac:spMk id="3" creationId="{3543CE3F-D13A-6419-AC9A-7F4DE456B8D5}"/>
          </ac:spMkLst>
        </pc:spChg>
      </pc:sldChg>
      <pc:sldChg chg="modSp add mod ord">
        <pc:chgData name="Marco Antonio Zappa" userId="4f62eb450e410c4c" providerId="LiveId" clId="{58B81844-89E1-449C-80CA-86F2ECE3FC9B}" dt="2026-09-05T15:32:31.412" v="1023"/>
        <pc:sldMkLst>
          <pc:docMk/>
          <pc:sldMk cId="1547981584" sldId="486"/>
        </pc:sldMkLst>
        <pc:spChg chg="mod">
          <ac:chgData name="Marco Antonio Zappa" userId="4f62eb450e410c4c" providerId="LiveId" clId="{58B81844-89E1-449C-80CA-86F2ECE3FC9B}" dt="2026-08-18T13:44:29.571" v="944" actId="113"/>
          <ac:spMkLst>
            <pc:docMk/>
            <pc:sldMk cId="1547981584" sldId="486"/>
            <ac:spMk id="3" creationId="{E1A2B58E-8B6F-CFFF-67AB-83EF7E4342B7}"/>
          </ac:spMkLst>
        </pc:spChg>
      </pc:sldChg>
      <pc:sldChg chg="addSp delSp modSp new mod ord">
        <pc:chgData name="Marco Antonio Zappa" userId="4f62eb450e410c4c" providerId="LiveId" clId="{58B81844-89E1-449C-80CA-86F2ECE3FC9B}" dt="2026-09-15T19:21:49.974" v="1090"/>
        <pc:sldMkLst>
          <pc:docMk/>
          <pc:sldMk cId="1054686362" sldId="489"/>
        </pc:sldMkLst>
        <pc:spChg chg="mod">
          <ac:chgData name="Marco Antonio Zappa" userId="4f62eb450e410c4c" providerId="LiveId" clId="{58B81844-89E1-449C-80CA-86F2ECE3FC9B}" dt="2026-09-15T19:21:21.887" v="1084" actId="20577"/>
          <ac:spMkLst>
            <pc:docMk/>
            <pc:sldMk cId="1054686362" sldId="489"/>
            <ac:spMk id="2" creationId="{18285CC5-0F80-220A-CB02-398408ACCEA0}"/>
          </ac:spMkLst>
        </pc:spChg>
        <pc:picChg chg="add mod">
          <ac:chgData name="Marco Antonio Zappa" userId="4f62eb450e410c4c" providerId="LiveId" clId="{58B81844-89E1-449C-80CA-86F2ECE3FC9B}" dt="2026-09-05T15:32:29.433" v="1021" actId="1076"/>
          <ac:picMkLst>
            <pc:docMk/>
            <pc:sldMk cId="1054686362" sldId="489"/>
            <ac:picMk id="4" creationId="{9F4853D6-58E7-7B47-3220-83DA042594A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D86225-709A-4354-B05A-0F86EF777905}" type="doc">
      <dgm:prSet loTypeId="urn:microsoft.com/office/officeart/2008/layout/LinedList" loCatId="list" qsTypeId="urn:microsoft.com/office/officeart/2005/8/quickstyle/simple2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1EC0ED94-9CF1-40F2-AED9-BFDCEA15D14D}">
      <dgm:prSet/>
      <dgm:spPr/>
      <dgm:t>
        <a:bodyPr/>
        <a:lstStyle/>
        <a:p>
          <a:r>
            <a:rPr lang="it-IT" dirty="0"/>
            <a:t>Professore Ordinario e Maestro di chirurgia all’Università degli Studi di Milano</a:t>
          </a:r>
          <a:endParaRPr lang="en-US" dirty="0"/>
        </a:p>
      </dgm:t>
    </dgm:pt>
    <dgm:pt modelId="{10BF9526-D71D-4C8D-BF72-D1262FC4CFA4}" type="parTrans" cxnId="{E97F6B3A-619B-446F-8C58-72C587C88434}">
      <dgm:prSet/>
      <dgm:spPr/>
      <dgm:t>
        <a:bodyPr/>
        <a:lstStyle/>
        <a:p>
          <a:endParaRPr lang="en-US"/>
        </a:p>
      </dgm:t>
    </dgm:pt>
    <dgm:pt modelId="{B4264093-3451-4A9A-9277-3A3ED2B29BFB}" type="sibTrans" cxnId="{E97F6B3A-619B-446F-8C58-72C587C88434}">
      <dgm:prSet/>
      <dgm:spPr/>
      <dgm:t>
        <a:bodyPr/>
        <a:lstStyle/>
        <a:p>
          <a:endParaRPr lang="en-US"/>
        </a:p>
      </dgm:t>
    </dgm:pt>
    <dgm:pt modelId="{089B57DD-9C21-4395-85D8-727853C24B87}">
      <dgm:prSet/>
      <dgm:spPr/>
      <dgm:t>
        <a:bodyPr/>
        <a:lstStyle/>
        <a:p>
          <a:r>
            <a:rPr lang="it-IT"/>
            <a:t>Direttore del Dipartimento di Scienze Chirurgiche e della Cattedra di Chirurgia Generale</a:t>
          </a:r>
          <a:endParaRPr lang="en-US"/>
        </a:p>
      </dgm:t>
    </dgm:pt>
    <dgm:pt modelId="{A3A37ADC-2386-4433-89EA-CAE689A4310A}" type="parTrans" cxnId="{C74E7EED-BDDD-4C5E-ACE9-8725EDC3BF9A}">
      <dgm:prSet/>
      <dgm:spPr/>
      <dgm:t>
        <a:bodyPr/>
        <a:lstStyle/>
        <a:p>
          <a:endParaRPr lang="en-US"/>
        </a:p>
      </dgm:t>
    </dgm:pt>
    <dgm:pt modelId="{583AFC17-45E6-4DEE-9B03-BFE03D254956}" type="sibTrans" cxnId="{C74E7EED-BDDD-4C5E-ACE9-8725EDC3BF9A}">
      <dgm:prSet/>
      <dgm:spPr/>
      <dgm:t>
        <a:bodyPr/>
        <a:lstStyle/>
        <a:p>
          <a:endParaRPr lang="en-US"/>
        </a:p>
      </dgm:t>
    </dgm:pt>
    <dgm:pt modelId="{18B90EC4-14EB-4935-B37F-C660060B4A77}">
      <dgm:prSet/>
      <dgm:spPr/>
      <dgm:t>
        <a:bodyPr/>
        <a:lstStyle/>
        <a:p>
          <a:r>
            <a:rPr lang="it-IT" dirty="0"/>
            <a:t>Formatosi nella scuola della Clinica Chirurgica del Policlinico di Milano (prof. </a:t>
          </a:r>
          <a:r>
            <a:rPr lang="it-IT" dirty="0" err="1"/>
            <a:t>W.Montorsi</a:t>
          </a:r>
          <a:r>
            <a:rPr lang="it-IT" dirty="0"/>
            <a:t>)</a:t>
          </a:r>
          <a:endParaRPr lang="en-US" dirty="0"/>
        </a:p>
      </dgm:t>
    </dgm:pt>
    <dgm:pt modelId="{4BF656DC-1ECD-4BF7-976B-A121B4D9A6FC}" type="parTrans" cxnId="{50F18902-6183-4E36-A02E-2A198A71843E}">
      <dgm:prSet/>
      <dgm:spPr/>
      <dgm:t>
        <a:bodyPr/>
        <a:lstStyle/>
        <a:p>
          <a:endParaRPr lang="en-US"/>
        </a:p>
      </dgm:t>
    </dgm:pt>
    <dgm:pt modelId="{B2763643-88BB-4459-8980-EBFDBAB173F4}" type="sibTrans" cxnId="{50F18902-6183-4E36-A02E-2A198A71843E}">
      <dgm:prSet/>
      <dgm:spPr/>
      <dgm:t>
        <a:bodyPr/>
        <a:lstStyle/>
        <a:p>
          <a:endParaRPr lang="en-US"/>
        </a:p>
      </dgm:t>
    </dgm:pt>
    <dgm:pt modelId="{435358FE-AEF2-4D6F-B0BF-0AEFA3D14097}">
      <dgm:prSet/>
      <dgm:spPr/>
      <dgm:t>
        <a:bodyPr/>
        <a:lstStyle/>
        <a:p>
          <a:r>
            <a:rPr lang="it-IT"/>
            <a:t>Tra i pionieri in Italia della chirurgia dell’obesità (chirurgia bariatrica)</a:t>
          </a:r>
          <a:endParaRPr lang="en-US"/>
        </a:p>
      </dgm:t>
    </dgm:pt>
    <dgm:pt modelId="{A2086AC1-7E4B-4C83-B0B9-4AA211ECC0F7}" type="parTrans" cxnId="{24502F08-5A49-4AB0-BF20-3D857F6BC956}">
      <dgm:prSet/>
      <dgm:spPr/>
      <dgm:t>
        <a:bodyPr/>
        <a:lstStyle/>
        <a:p>
          <a:endParaRPr lang="en-US"/>
        </a:p>
      </dgm:t>
    </dgm:pt>
    <dgm:pt modelId="{4DA5F895-9723-4ED5-9BAF-3780CC17C004}" type="sibTrans" cxnId="{24502F08-5A49-4AB0-BF20-3D857F6BC956}">
      <dgm:prSet/>
      <dgm:spPr/>
      <dgm:t>
        <a:bodyPr/>
        <a:lstStyle/>
        <a:p>
          <a:endParaRPr lang="en-US"/>
        </a:p>
      </dgm:t>
    </dgm:pt>
    <dgm:pt modelId="{DAFE54D6-40B4-4AFC-AE4C-AD4DC33317C4}">
      <dgm:prSet/>
      <dgm:spPr/>
      <dgm:t>
        <a:bodyPr/>
        <a:lstStyle/>
        <a:p>
          <a:r>
            <a:rPr lang="it-IT"/>
            <a:t>Maestro di intere generazioni di chirurghi e allievi</a:t>
          </a:r>
          <a:endParaRPr lang="en-US"/>
        </a:p>
      </dgm:t>
    </dgm:pt>
    <dgm:pt modelId="{4B6BDE77-4C9D-438B-B5B7-9CE0D80B849E}" type="parTrans" cxnId="{62F7AE1D-7FB7-4A9B-86C4-BA89FAB62527}">
      <dgm:prSet/>
      <dgm:spPr/>
      <dgm:t>
        <a:bodyPr/>
        <a:lstStyle/>
        <a:p>
          <a:endParaRPr lang="en-US"/>
        </a:p>
      </dgm:t>
    </dgm:pt>
    <dgm:pt modelId="{0BF134E0-77C6-4161-804D-1AB8C81524E1}" type="sibTrans" cxnId="{62F7AE1D-7FB7-4A9B-86C4-BA89FAB62527}">
      <dgm:prSet/>
      <dgm:spPr/>
      <dgm:t>
        <a:bodyPr/>
        <a:lstStyle/>
        <a:p>
          <a:endParaRPr lang="en-US"/>
        </a:p>
      </dgm:t>
    </dgm:pt>
    <dgm:pt modelId="{C7B55F22-DBCF-4EE5-914C-7592B61E5573}" type="pres">
      <dgm:prSet presAssocID="{1AD86225-709A-4354-B05A-0F86EF777905}" presName="vert0" presStyleCnt="0">
        <dgm:presLayoutVars>
          <dgm:dir/>
          <dgm:animOne val="branch"/>
          <dgm:animLvl val="lvl"/>
        </dgm:presLayoutVars>
      </dgm:prSet>
      <dgm:spPr/>
    </dgm:pt>
    <dgm:pt modelId="{7E8E12B3-51F3-4837-A31A-B4AA2A171E5F}" type="pres">
      <dgm:prSet presAssocID="{1EC0ED94-9CF1-40F2-AED9-BFDCEA15D14D}" presName="thickLine" presStyleLbl="alignNode1" presStyleIdx="0" presStyleCnt="5"/>
      <dgm:spPr/>
    </dgm:pt>
    <dgm:pt modelId="{E47FFAC9-19AB-4B0B-B393-6E75D9042DD6}" type="pres">
      <dgm:prSet presAssocID="{1EC0ED94-9CF1-40F2-AED9-BFDCEA15D14D}" presName="horz1" presStyleCnt="0"/>
      <dgm:spPr/>
    </dgm:pt>
    <dgm:pt modelId="{B84B79CB-C163-4041-A275-A951458EEA74}" type="pres">
      <dgm:prSet presAssocID="{1EC0ED94-9CF1-40F2-AED9-BFDCEA15D14D}" presName="tx1" presStyleLbl="revTx" presStyleIdx="0" presStyleCnt="5"/>
      <dgm:spPr/>
    </dgm:pt>
    <dgm:pt modelId="{0311602F-A34F-4101-A48A-6FA31C3B1366}" type="pres">
      <dgm:prSet presAssocID="{1EC0ED94-9CF1-40F2-AED9-BFDCEA15D14D}" presName="vert1" presStyleCnt="0"/>
      <dgm:spPr/>
    </dgm:pt>
    <dgm:pt modelId="{B0E619A3-3F95-4F92-9B1F-437894732C2E}" type="pres">
      <dgm:prSet presAssocID="{089B57DD-9C21-4395-85D8-727853C24B87}" presName="thickLine" presStyleLbl="alignNode1" presStyleIdx="1" presStyleCnt="5"/>
      <dgm:spPr/>
    </dgm:pt>
    <dgm:pt modelId="{8012973B-F42A-4560-9CEE-5EDADDCF0762}" type="pres">
      <dgm:prSet presAssocID="{089B57DD-9C21-4395-85D8-727853C24B87}" presName="horz1" presStyleCnt="0"/>
      <dgm:spPr/>
    </dgm:pt>
    <dgm:pt modelId="{7EF73CCD-88F5-49CA-ACEC-8F1F39FBB78F}" type="pres">
      <dgm:prSet presAssocID="{089B57DD-9C21-4395-85D8-727853C24B87}" presName="tx1" presStyleLbl="revTx" presStyleIdx="1" presStyleCnt="5"/>
      <dgm:spPr/>
    </dgm:pt>
    <dgm:pt modelId="{F7A452F5-55E6-4B41-BD20-B13BC18FDA7B}" type="pres">
      <dgm:prSet presAssocID="{089B57DD-9C21-4395-85D8-727853C24B87}" presName="vert1" presStyleCnt="0"/>
      <dgm:spPr/>
    </dgm:pt>
    <dgm:pt modelId="{FEBF6449-E548-4DE3-97B4-3A2719C06149}" type="pres">
      <dgm:prSet presAssocID="{18B90EC4-14EB-4935-B37F-C660060B4A77}" presName="thickLine" presStyleLbl="alignNode1" presStyleIdx="2" presStyleCnt="5"/>
      <dgm:spPr/>
    </dgm:pt>
    <dgm:pt modelId="{5197EA87-CC14-4CFF-B28B-73AF4C3273AE}" type="pres">
      <dgm:prSet presAssocID="{18B90EC4-14EB-4935-B37F-C660060B4A77}" presName="horz1" presStyleCnt="0"/>
      <dgm:spPr/>
    </dgm:pt>
    <dgm:pt modelId="{46E42238-F3D7-40F0-ADE5-CA4C38BE182E}" type="pres">
      <dgm:prSet presAssocID="{18B90EC4-14EB-4935-B37F-C660060B4A77}" presName="tx1" presStyleLbl="revTx" presStyleIdx="2" presStyleCnt="5"/>
      <dgm:spPr/>
    </dgm:pt>
    <dgm:pt modelId="{0F7E5921-C320-433D-932B-978E12002AF1}" type="pres">
      <dgm:prSet presAssocID="{18B90EC4-14EB-4935-B37F-C660060B4A77}" presName="vert1" presStyleCnt="0"/>
      <dgm:spPr/>
    </dgm:pt>
    <dgm:pt modelId="{2C847C02-F050-44CD-8372-A87990B9131F}" type="pres">
      <dgm:prSet presAssocID="{435358FE-AEF2-4D6F-B0BF-0AEFA3D14097}" presName="thickLine" presStyleLbl="alignNode1" presStyleIdx="3" presStyleCnt="5"/>
      <dgm:spPr/>
    </dgm:pt>
    <dgm:pt modelId="{F50A25D6-0693-4D2D-A2EB-B2EABFAEE9F0}" type="pres">
      <dgm:prSet presAssocID="{435358FE-AEF2-4D6F-B0BF-0AEFA3D14097}" presName="horz1" presStyleCnt="0"/>
      <dgm:spPr/>
    </dgm:pt>
    <dgm:pt modelId="{AE8CEA97-25C2-4E4F-A3FE-19A82E44D698}" type="pres">
      <dgm:prSet presAssocID="{435358FE-AEF2-4D6F-B0BF-0AEFA3D14097}" presName="tx1" presStyleLbl="revTx" presStyleIdx="3" presStyleCnt="5"/>
      <dgm:spPr/>
    </dgm:pt>
    <dgm:pt modelId="{41BF4E51-5589-434A-A974-D14D6DCB4833}" type="pres">
      <dgm:prSet presAssocID="{435358FE-AEF2-4D6F-B0BF-0AEFA3D14097}" presName="vert1" presStyleCnt="0"/>
      <dgm:spPr/>
    </dgm:pt>
    <dgm:pt modelId="{158C6393-24B3-4A19-9819-B96428C80F3F}" type="pres">
      <dgm:prSet presAssocID="{DAFE54D6-40B4-4AFC-AE4C-AD4DC33317C4}" presName="thickLine" presStyleLbl="alignNode1" presStyleIdx="4" presStyleCnt="5"/>
      <dgm:spPr/>
    </dgm:pt>
    <dgm:pt modelId="{EDDE20B4-3D0A-4723-96E6-6FF586A40A43}" type="pres">
      <dgm:prSet presAssocID="{DAFE54D6-40B4-4AFC-AE4C-AD4DC33317C4}" presName="horz1" presStyleCnt="0"/>
      <dgm:spPr/>
    </dgm:pt>
    <dgm:pt modelId="{693C2C0D-73FB-4E74-A20A-9321DF729899}" type="pres">
      <dgm:prSet presAssocID="{DAFE54D6-40B4-4AFC-AE4C-AD4DC33317C4}" presName="tx1" presStyleLbl="revTx" presStyleIdx="4" presStyleCnt="5"/>
      <dgm:spPr/>
    </dgm:pt>
    <dgm:pt modelId="{B7BF9436-A864-45DE-B8BD-B9D32B7DBE84}" type="pres">
      <dgm:prSet presAssocID="{DAFE54D6-40B4-4AFC-AE4C-AD4DC33317C4}" presName="vert1" presStyleCnt="0"/>
      <dgm:spPr/>
    </dgm:pt>
  </dgm:ptLst>
  <dgm:cxnLst>
    <dgm:cxn modelId="{50F18902-6183-4E36-A02E-2A198A71843E}" srcId="{1AD86225-709A-4354-B05A-0F86EF777905}" destId="{18B90EC4-14EB-4935-B37F-C660060B4A77}" srcOrd="2" destOrd="0" parTransId="{4BF656DC-1ECD-4BF7-976B-A121B4D9A6FC}" sibTransId="{B2763643-88BB-4459-8980-EBFDBAB173F4}"/>
    <dgm:cxn modelId="{24502F08-5A49-4AB0-BF20-3D857F6BC956}" srcId="{1AD86225-709A-4354-B05A-0F86EF777905}" destId="{435358FE-AEF2-4D6F-B0BF-0AEFA3D14097}" srcOrd="3" destOrd="0" parTransId="{A2086AC1-7E4B-4C83-B0B9-4AA211ECC0F7}" sibTransId="{4DA5F895-9723-4ED5-9BAF-3780CC17C004}"/>
    <dgm:cxn modelId="{62F7AE1D-7FB7-4A9B-86C4-BA89FAB62527}" srcId="{1AD86225-709A-4354-B05A-0F86EF777905}" destId="{DAFE54D6-40B4-4AFC-AE4C-AD4DC33317C4}" srcOrd="4" destOrd="0" parTransId="{4B6BDE77-4C9D-438B-B5B7-9CE0D80B849E}" sibTransId="{0BF134E0-77C6-4161-804D-1AB8C81524E1}"/>
    <dgm:cxn modelId="{80EA7B20-24A2-45BC-9AC7-14E087BD3D1B}" type="presOf" srcId="{089B57DD-9C21-4395-85D8-727853C24B87}" destId="{7EF73CCD-88F5-49CA-ACEC-8F1F39FBB78F}" srcOrd="0" destOrd="0" presId="urn:microsoft.com/office/officeart/2008/layout/LinedList"/>
    <dgm:cxn modelId="{473E7836-DB07-49FE-8613-B68F0D0A8BA1}" type="presOf" srcId="{18B90EC4-14EB-4935-B37F-C660060B4A77}" destId="{46E42238-F3D7-40F0-ADE5-CA4C38BE182E}" srcOrd="0" destOrd="0" presId="urn:microsoft.com/office/officeart/2008/layout/LinedList"/>
    <dgm:cxn modelId="{E97F6B3A-619B-446F-8C58-72C587C88434}" srcId="{1AD86225-709A-4354-B05A-0F86EF777905}" destId="{1EC0ED94-9CF1-40F2-AED9-BFDCEA15D14D}" srcOrd="0" destOrd="0" parTransId="{10BF9526-D71D-4C8D-BF72-D1262FC4CFA4}" sibTransId="{B4264093-3451-4A9A-9277-3A3ED2B29BFB}"/>
    <dgm:cxn modelId="{629ADD3D-5770-4929-BF5E-483D69981F42}" type="presOf" srcId="{1AD86225-709A-4354-B05A-0F86EF777905}" destId="{C7B55F22-DBCF-4EE5-914C-7592B61E5573}" srcOrd="0" destOrd="0" presId="urn:microsoft.com/office/officeart/2008/layout/LinedList"/>
    <dgm:cxn modelId="{469DD977-A512-40AD-9599-F2593E172E5E}" type="presOf" srcId="{1EC0ED94-9CF1-40F2-AED9-BFDCEA15D14D}" destId="{B84B79CB-C163-4041-A275-A951458EEA74}" srcOrd="0" destOrd="0" presId="urn:microsoft.com/office/officeart/2008/layout/LinedList"/>
    <dgm:cxn modelId="{ED9CE497-9285-483C-8114-DB6A1F930870}" type="presOf" srcId="{DAFE54D6-40B4-4AFC-AE4C-AD4DC33317C4}" destId="{693C2C0D-73FB-4E74-A20A-9321DF729899}" srcOrd="0" destOrd="0" presId="urn:microsoft.com/office/officeart/2008/layout/LinedList"/>
    <dgm:cxn modelId="{7F692AD0-DDA4-4EF9-B691-CB7C96F0BE88}" type="presOf" srcId="{435358FE-AEF2-4D6F-B0BF-0AEFA3D14097}" destId="{AE8CEA97-25C2-4E4F-A3FE-19A82E44D698}" srcOrd="0" destOrd="0" presId="urn:microsoft.com/office/officeart/2008/layout/LinedList"/>
    <dgm:cxn modelId="{C74E7EED-BDDD-4C5E-ACE9-8725EDC3BF9A}" srcId="{1AD86225-709A-4354-B05A-0F86EF777905}" destId="{089B57DD-9C21-4395-85D8-727853C24B87}" srcOrd="1" destOrd="0" parTransId="{A3A37ADC-2386-4433-89EA-CAE689A4310A}" sibTransId="{583AFC17-45E6-4DEE-9B03-BFE03D254956}"/>
    <dgm:cxn modelId="{02E54409-083D-4CC3-8642-A9C4C652C1AB}" type="presParOf" srcId="{C7B55F22-DBCF-4EE5-914C-7592B61E5573}" destId="{7E8E12B3-51F3-4837-A31A-B4AA2A171E5F}" srcOrd="0" destOrd="0" presId="urn:microsoft.com/office/officeart/2008/layout/LinedList"/>
    <dgm:cxn modelId="{D00191E7-D95F-4C49-8990-759127EF62A6}" type="presParOf" srcId="{C7B55F22-DBCF-4EE5-914C-7592B61E5573}" destId="{E47FFAC9-19AB-4B0B-B393-6E75D9042DD6}" srcOrd="1" destOrd="0" presId="urn:microsoft.com/office/officeart/2008/layout/LinedList"/>
    <dgm:cxn modelId="{87AC788E-F86F-4ADE-BE81-CE637A6CA520}" type="presParOf" srcId="{E47FFAC9-19AB-4B0B-B393-6E75D9042DD6}" destId="{B84B79CB-C163-4041-A275-A951458EEA74}" srcOrd="0" destOrd="0" presId="urn:microsoft.com/office/officeart/2008/layout/LinedList"/>
    <dgm:cxn modelId="{0188ED5D-A359-47C2-8EE7-F5908DAE7BF9}" type="presParOf" srcId="{E47FFAC9-19AB-4B0B-B393-6E75D9042DD6}" destId="{0311602F-A34F-4101-A48A-6FA31C3B1366}" srcOrd="1" destOrd="0" presId="urn:microsoft.com/office/officeart/2008/layout/LinedList"/>
    <dgm:cxn modelId="{A1247CD0-C99A-43BC-819D-243C9E4C8C8E}" type="presParOf" srcId="{C7B55F22-DBCF-4EE5-914C-7592B61E5573}" destId="{B0E619A3-3F95-4F92-9B1F-437894732C2E}" srcOrd="2" destOrd="0" presId="urn:microsoft.com/office/officeart/2008/layout/LinedList"/>
    <dgm:cxn modelId="{681D9AFC-477C-4356-B1E1-952FE3C787F8}" type="presParOf" srcId="{C7B55F22-DBCF-4EE5-914C-7592B61E5573}" destId="{8012973B-F42A-4560-9CEE-5EDADDCF0762}" srcOrd="3" destOrd="0" presId="urn:microsoft.com/office/officeart/2008/layout/LinedList"/>
    <dgm:cxn modelId="{68EBCE22-CF52-42BA-943F-EC86D03BD815}" type="presParOf" srcId="{8012973B-F42A-4560-9CEE-5EDADDCF0762}" destId="{7EF73CCD-88F5-49CA-ACEC-8F1F39FBB78F}" srcOrd="0" destOrd="0" presId="urn:microsoft.com/office/officeart/2008/layout/LinedList"/>
    <dgm:cxn modelId="{C10C427C-0802-450A-A2F9-594594009ACB}" type="presParOf" srcId="{8012973B-F42A-4560-9CEE-5EDADDCF0762}" destId="{F7A452F5-55E6-4B41-BD20-B13BC18FDA7B}" srcOrd="1" destOrd="0" presId="urn:microsoft.com/office/officeart/2008/layout/LinedList"/>
    <dgm:cxn modelId="{7A0D9C1F-FF6A-457F-84CB-D757627AFE10}" type="presParOf" srcId="{C7B55F22-DBCF-4EE5-914C-7592B61E5573}" destId="{FEBF6449-E548-4DE3-97B4-3A2719C06149}" srcOrd="4" destOrd="0" presId="urn:microsoft.com/office/officeart/2008/layout/LinedList"/>
    <dgm:cxn modelId="{57A89E6B-169B-4679-A1CE-51BDDFE87A43}" type="presParOf" srcId="{C7B55F22-DBCF-4EE5-914C-7592B61E5573}" destId="{5197EA87-CC14-4CFF-B28B-73AF4C3273AE}" srcOrd="5" destOrd="0" presId="urn:microsoft.com/office/officeart/2008/layout/LinedList"/>
    <dgm:cxn modelId="{ABB285D7-5A2E-4854-AF1D-5337C7D6B183}" type="presParOf" srcId="{5197EA87-CC14-4CFF-B28B-73AF4C3273AE}" destId="{46E42238-F3D7-40F0-ADE5-CA4C38BE182E}" srcOrd="0" destOrd="0" presId="urn:microsoft.com/office/officeart/2008/layout/LinedList"/>
    <dgm:cxn modelId="{026A32B9-08AD-43D9-9BE4-0E16B349B107}" type="presParOf" srcId="{5197EA87-CC14-4CFF-B28B-73AF4C3273AE}" destId="{0F7E5921-C320-433D-932B-978E12002AF1}" srcOrd="1" destOrd="0" presId="urn:microsoft.com/office/officeart/2008/layout/LinedList"/>
    <dgm:cxn modelId="{78A41418-EA49-4F66-BEB7-7CAA433E02A0}" type="presParOf" srcId="{C7B55F22-DBCF-4EE5-914C-7592B61E5573}" destId="{2C847C02-F050-44CD-8372-A87990B9131F}" srcOrd="6" destOrd="0" presId="urn:microsoft.com/office/officeart/2008/layout/LinedList"/>
    <dgm:cxn modelId="{DDC77AF2-6221-430D-9A1A-6815EB3E3BEC}" type="presParOf" srcId="{C7B55F22-DBCF-4EE5-914C-7592B61E5573}" destId="{F50A25D6-0693-4D2D-A2EB-B2EABFAEE9F0}" srcOrd="7" destOrd="0" presId="urn:microsoft.com/office/officeart/2008/layout/LinedList"/>
    <dgm:cxn modelId="{24D661D8-B4C7-471A-A25B-80630F3B497F}" type="presParOf" srcId="{F50A25D6-0693-4D2D-A2EB-B2EABFAEE9F0}" destId="{AE8CEA97-25C2-4E4F-A3FE-19A82E44D698}" srcOrd="0" destOrd="0" presId="urn:microsoft.com/office/officeart/2008/layout/LinedList"/>
    <dgm:cxn modelId="{03987412-A213-4D7F-8D2B-AE169564E2AF}" type="presParOf" srcId="{F50A25D6-0693-4D2D-A2EB-B2EABFAEE9F0}" destId="{41BF4E51-5589-434A-A974-D14D6DCB4833}" srcOrd="1" destOrd="0" presId="urn:microsoft.com/office/officeart/2008/layout/LinedList"/>
    <dgm:cxn modelId="{F92FF0D3-AC7E-4398-8C02-5BCF5CE0F7BF}" type="presParOf" srcId="{C7B55F22-DBCF-4EE5-914C-7592B61E5573}" destId="{158C6393-24B3-4A19-9819-B96428C80F3F}" srcOrd="8" destOrd="0" presId="urn:microsoft.com/office/officeart/2008/layout/LinedList"/>
    <dgm:cxn modelId="{5B4F335B-0AEC-4803-9754-A5463D3CF4C0}" type="presParOf" srcId="{C7B55F22-DBCF-4EE5-914C-7592B61E5573}" destId="{EDDE20B4-3D0A-4723-96E6-6FF586A40A43}" srcOrd="9" destOrd="0" presId="urn:microsoft.com/office/officeart/2008/layout/LinedList"/>
    <dgm:cxn modelId="{DB2185C2-F8E5-4DF5-83B0-B3329AC9FACC}" type="presParOf" srcId="{EDDE20B4-3D0A-4723-96E6-6FF586A40A43}" destId="{693C2C0D-73FB-4E74-A20A-9321DF729899}" srcOrd="0" destOrd="0" presId="urn:microsoft.com/office/officeart/2008/layout/LinedList"/>
    <dgm:cxn modelId="{1471081B-5639-43CE-AC26-44E3B1E4E092}" type="presParOf" srcId="{EDDE20B4-3D0A-4723-96E6-6FF586A40A43}" destId="{B7BF9436-A864-45DE-B8BD-B9D32B7DBE8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3D3313-BBA0-4AF2-9A0B-654A43DA6F03}" type="doc">
      <dgm:prSet loTypeId="urn:microsoft.com/office/officeart/2016/7/layout/RepeatingBendingProcessNew" loCatId="process" qsTypeId="urn:microsoft.com/office/officeart/2005/8/quickstyle/simple1#2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0326D1FD-8306-4BF3-BAF3-B9B0DF8B4A4A}">
      <dgm:prSet/>
      <dgm:spPr/>
      <dgm:t>
        <a:bodyPr/>
        <a:lstStyle/>
        <a:p>
          <a:r>
            <a:rPr lang="it-IT"/>
            <a:t>Tra i precursori del bypass bilio-intestinale per il trattamento della grande obesità</a:t>
          </a:r>
          <a:endParaRPr lang="en-US"/>
        </a:p>
      </dgm:t>
    </dgm:pt>
    <dgm:pt modelId="{F4724DD6-33C6-459F-9929-748AEADC29E9}" type="parTrans" cxnId="{0C77AD83-2639-4BC6-A3BF-9E4EC7BAE80B}">
      <dgm:prSet/>
      <dgm:spPr/>
      <dgm:t>
        <a:bodyPr/>
        <a:lstStyle/>
        <a:p>
          <a:endParaRPr lang="en-US"/>
        </a:p>
      </dgm:t>
    </dgm:pt>
    <dgm:pt modelId="{EBE1B19D-0163-460D-A41C-02E51E746BCC}" type="sibTrans" cxnId="{0C77AD83-2639-4BC6-A3BF-9E4EC7BAE80B}">
      <dgm:prSet/>
      <dgm:spPr/>
      <dgm:t>
        <a:bodyPr/>
        <a:lstStyle/>
        <a:p>
          <a:endParaRPr lang="en-US"/>
        </a:p>
      </dgm:t>
    </dgm:pt>
    <dgm:pt modelId="{802FC628-21EC-4C92-914B-086878D41ABD}">
      <dgm:prSet/>
      <dgm:spPr/>
      <dgm:t>
        <a:bodyPr/>
        <a:lstStyle/>
        <a:p>
          <a:r>
            <a:rPr lang="it-IT"/>
            <a:t>Esperienza pionieristica con il bendaggio gastrico regolabile e il palloncino intragastrico (BIB)</a:t>
          </a:r>
          <a:endParaRPr lang="en-US"/>
        </a:p>
      </dgm:t>
    </dgm:pt>
    <dgm:pt modelId="{F2ABCCF6-A9FB-4B9A-B867-E2EEA34F356C}" type="parTrans" cxnId="{B47238F6-F036-4AAD-87F4-9FF4999DCF37}">
      <dgm:prSet/>
      <dgm:spPr/>
      <dgm:t>
        <a:bodyPr/>
        <a:lstStyle/>
        <a:p>
          <a:endParaRPr lang="en-US"/>
        </a:p>
      </dgm:t>
    </dgm:pt>
    <dgm:pt modelId="{8C84C005-8645-4294-B0A9-1D4263F38146}" type="sibTrans" cxnId="{B47238F6-F036-4AAD-87F4-9FF4999DCF37}">
      <dgm:prSet/>
      <dgm:spPr/>
      <dgm:t>
        <a:bodyPr/>
        <a:lstStyle/>
        <a:p>
          <a:endParaRPr lang="en-US"/>
        </a:p>
      </dgm:t>
    </dgm:pt>
    <dgm:pt modelId="{1D50518D-318E-4FED-936E-655B5CBA5400}">
      <dgm:prSet/>
      <dgm:spPr/>
      <dgm:t>
        <a:bodyPr/>
        <a:lstStyle/>
        <a:p>
          <a:r>
            <a:rPr lang="it-IT"/>
            <a:t>Autore di numerosi lavori scientifici sulla chirurgia metabolica e bariatrica</a:t>
          </a:r>
          <a:endParaRPr lang="en-US"/>
        </a:p>
      </dgm:t>
    </dgm:pt>
    <dgm:pt modelId="{59CF8C7D-90C8-45E5-8936-AEA5EC034622}" type="parTrans" cxnId="{2A81B57B-D373-4A16-A32C-F16D7BB08352}">
      <dgm:prSet/>
      <dgm:spPr/>
      <dgm:t>
        <a:bodyPr/>
        <a:lstStyle/>
        <a:p>
          <a:endParaRPr lang="en-US"/>
        </a:p>
      </dgm:t>
    </dgm:pt>
    <dgm:pt modelId="{537DF156-DC27-49BD-BEFD-B1ACB3F03590}" type="sibTrans" cxnId="{2A81B57B-D373-4A16-A32C-F16D7BB08352}">
      <dgm:prSet/>
      <dgm:spPr/>
      <dgm:t>
        <a:bodyPr/>
        <a:lstStyle/>
        <a:p>
          <a:endParaRPr lang="en-US"/>
        </a:p>
      </dgm:t>
    </dgm:pt>
    <dgm:pt modelId="{7F05BF41-47EA-4DAE-876D-B6732750BD9D}">
      <dgm:prSet/>
      <dgm:spPr/>
      <dgm:t>
        <a:bodyPr/>
        <a:lstStyle/>
        <a:p>
          <a:r>
            <a:rPr lang="it-IT"/>
            <a:t>Socio onorario della SICOB – Società Italiana di Chirurgia dell’Obesità e delle Malattie Metaboliche</a:t>
          </a:r>
          <a:endParaRPr lang="en-US"/>
        </a:p>
      </dgm:t>
    </dgm:pt>
    <dgm:pt modelId="{581A893C-543A-4056-9A9A-39942DF8AA05}" type="parTrans" cxnId="{4ABEC920-6CE4-48BD-AC4D-046864A4A964}">
      <dgm:prSet/>
      <dgm:spPr/>
      <dgm:t>
        <a:bodyPr/>
        <a:lstStyle/>
        <a:p>
          <a:endParaRPr lang="en-US"/>
        </a:p>
      </dgm:t>
    </dgm:pt>
    <dgm:pt modelId="{97011414-DB6C-48A6-8AEB-6D4D508435FE}" type="sibTrans" cxnId="{4ABEC920-6CE4-48BD-AC4D-046864A4A964}">
      <dgm:prSet/>
      <dgm:spPr/>
      <dgm:t>
        <a:bodyPr/>
        <a:lstStyle/>
        <a:p>
          <a:endParaRPr lang="en-US"/>
        </a:p>
      </dgm:t>
    </dgm:pt>
    <dgm:pt modelId="{F9E8976B-CA8B-467C-94A2-494F3FCACAC5}">
      <dgm:prSet/>
      <dgm:spPr/>
      <dgm:t>
        <a:bodyPr/>
        <a:lstStyle/>
        <a:p>
          <a:r>
            <a:rPr lang="it-IT"/>
            <a:t>Un’eredità di rigore clinico, insegnamento e dedizione ai pazienti</a:t>
          </a:r>
          <a:endParaRPr lang="en-US"/>
        </a:p>
      </dgm:t>
    </dgm:pt>
    <dgm:pt modelId="{D9E92B6E-D33F-4179-AC7E-53E5ECDB7F96}" type="parTrans" cxnId="{B1809F2E-939F-40A8-A219-AC7140A0628A}">
      <dgm:prSet/>
      <dgm:spPr/>
      <dgm:t>
        <a:bodyPr/>
        <a:lstStyle/>
        <a:p>
          <a:endParaRPr lang="en-US"/>
        </a:p>
      </dgm:t>
    </dgm:pt>
    <dgm:pt modelId="{BEADBCB3-2A5C-4B96-B7F3-1B1C2FB29FBB}" type="sibTrans" cxnId="{B1809F2E-939F-40A8-A219-AC7140A0628A}">
      <dgm:prSet/>
      <dgm:spPr/>
      <dgm:t>
        <a:bodyPr/>
        <a:lstStyle/>
        <a:p>
          <a:endParaRPr lang="en-US"/>
        </a:p>
      </dgm:t>
    </dgm:pt>
    <dgm:pt modelId="{187D3A09-C5D5-44C4-B23D-A329DA7449CB}">
      <dgm:prSet/>
      <dgm:spPr/>
      <dgm:t>
        <a:bodyPr/>
        <a:lstStyle/>
        <a:p>
          <a:r>
            <a:rPr lang="it-IT" i="1" dirty="0"/>
            <a:t>In ricordo • Milano, 24 marzo 2026</a:t>
          </a:r>
          <a:endParaRPr lang="en-US" dirty="0"/>
        </a:p>
      </dgm:t>
    </dgm:pt>
    <dgm:pt modelId="{D3783740-027C-4716-BD96-7CFDABFEE09D}" type="parTrans" cxnId="{11B406A8-AF95-4B69-BF8B-799BE6804A05}">
      <dgm:prSet/>
      <dgm:spPr/>
      <dgm:t>
        <a:bodyPr/>
        <a:lstStyle/>
        <a:p>
          <a:endParaRPr lang="en-US"/>
        </a:p>
      </dgm:t>
    </dgm:pt>
    <dgm:pt modelId="{EFE75F77-F011-4946-8396-853AB061467C}" type="sibTrans" cxnId="{11B406A8-AF95-4B69-BF8B-799BE6804A05}">
      <dgm:prSet/>
      <dgm:spPr/>
      <dgm:t>
        <a:bodyPr/>
        <a:lstStyle/>
        <a:p>
          <a:endParaRPr lang="en-US"/>
        </a:p>
      </dgm:t>
    </dgm:pt>
    <dgm:pt modelId="{4060BCB2-1568-4991-B2D5-28FCA35FA57C}" type="pres">
      <dgm:prSet presAssocID="{D13D3313-BBA0-4AF2-9A0B-654A43DA6F03}" presName="Name0" presStyleCnt="0">
        <dgm:presLayoutVars>
          <dgm:dir/>
          <dgm:resizeHandles val="exact"/>
        </dgm:presLayoutVars>
      </dgm:prSet>
      <dgm:spPr/>
    </dgm:pt>
    <dgm:pt modelId="{BC4C52B6-18C3-4418-A08E-0F94F85BBBF7}" type="pres">
      <dgm:prSet presAssocID="{0326D1FD-8306-4BF3-BAF3-B9B0DF8B4A4A}" presName="node" presStyleLbl="node1" presStyleIdx="0" presStyleCnt="6">
        <dgm:presLayoutVars>
          <dgm:bulletEnabled val="1"/>
        </dgm:presLayoutVars>
      </dgm:prSet>
      <dgm:spPr/>
    </dgm:pt>
    <dgm:pt modelId="{B094D064-7AAF-4797-9E0D-CF4F659CF414}" type="pres">
      <dgm:prSet presAssocID="{EBE1B19D-0163-460D-A41C-02E51E746BCC}" presName="sibTrans" presStyleLbl="sibTrans1D1" presStyleIdx="0" presStyleCnt="5"/>
      <dgm:spPr/>
    </dgm:pt>
    <dgm:pt modelId="{F799C0A4-FF78-48DD-9D1B-904C17BC542D}" type="pres">
      <dgm:prSet presAssocID="{EBE1B19D-0163-460D-A41C-02E51E746BCC}" presName="connectorText" presStyleLbl="sibTrans1D1" presStyleIdx="0" presStyleCnt="5"/>
      <dgm:spPr/>
    </dgm:pt>
    <dgm:pt modelId="{B388E79F-7034-48D6-AFC3-BCDB4956A136}" type="pres">
      <dgm:prSet presAssocID="{802FC628-21EC-4C92-914B-086878D41ABD}" presName="node" presStyleLbl="node1" presStyleIdx="1" presStyleCnt="6">
        <dgm:presLayoutVars>
          <dgm:bulletEnabled val="1"/>
        </dgm:presLayoutVars>
      </dgm:prSet>
      <dgm:spPr/>
    </dgm:pt>
    <dgm:pt modelId="{E804AD64-82B9-4F9F-B867-E28B0D87AD4B}" type="pres">
      <dgm:prSet presAssocID="{8C84C005-8645-4294-B0A9-1D4263F38146}" presName="sibTrans" presStyleLbl="sibTrans1D1" presStyleIdx="1" presStyleCnt="5"/>
      <dgm:spPr/>
    </dgm:pt>
    <dgm:pt modelId="{FD2F3A2E-6872-4877-B694-584DD1EDD4F3}" type="pres">
      <dgm:prSet presAssocID="{8C84C005-8645-4294-B0A9-1D4263F38146}" presName="connectorText" presStyleLbl="sibTrans1D1" presStyleIdx="1" presStyleCnt="5"/>
      <dgm:spPr/>
    </dgm:pt>
    <dgm:pt modelId="{8919901C-9209-4B97-8616-DF22CC54D327}" type="pres">
      <dgm:prSet presAssocID="{1D50518D-318E-4FED-936E-655B5CBA5400}" presName="node" presStyleLbl="node1" presStyleIdx="2" presStyleCnt="6">
        <dgm:presLayoutVars>
          <dgm:bulletEnabled val="1"/>
        </dgm:presLayoutVars>
      </dgm:prSet>
      <dgm:spPr/>
    </dgm:pt>
    <dgm:pt modelId="{6D169759-8CC5-4BB2-8432-FF555DC137E1}" type="pres">
      <dgm:prSet presAssocID="{537DF156-DC27-49BD-BEFD-B1ACB3F03590}" presName="sibTrans" presStyleLbl="sibTrans1D1" presStyleIdx="2" presStyleCnt="5"/>
      <dgm:spPr/>
    </dgm:pt>
    <dgm:pt modelId="{DC638881-0700-4DBD-AAB5-A118FC17D39C}" type="pres">
      <dgm:prSet presAssocID="{537DF156-DC27-49BD-BEFD-B1ACB3F03590}" presName="connectorText" presStyleLbl="sibTrans1D1" presStyleIdx="2" presStyleCnt="5"/>
      <dgm:spPr/>
    </dgm:pt>
    <dgm:pt modelId="{85A11501-34AA-4FB5-A799-B5B38AD6F0B4}" type="pres">
      <dgm:prSet presAssocID="{7F05BF41-47EA-4DAE-876D-B6732750BD9D}" presName="node" presStyleLbl="node1" presStyleIdx="3" presStyleCnt="6">
        <dgm:presLayoutVars>
          <dgm:bulletEnabled val="1"/>
        </dgm:presLayoutVars>
      </dgm:prSet>
      <dgm:spPr/>
    </dgm:pt>
    <dgm:pt modelId="{C584FA66-A7D2-47A5-9E3E-DF653F9F1036}" type="pres">
      <dgm:prSet presAssocID="{97011414-DB6C-48A6-8AEB-6D4D508435FE}" presName="sibTrans" presStyleLbl="sibTrans1D1" presStyleIdx="3" presStyleCnt="5"/>
      <dgm:spPr/>
    </dgm:pt>
    <dgm:pt modelId="{1B9074C8-E10D-4502-9284-0DD55C7F4996}" type="pres">
      <dgm:prSet presAssocID="{97011414-DB6C-48A6-8AEB-6D4D508435FE}" presName="connectorText" presStyleLbl="sibTrans1D1" presStyleIdx="3" presStyleCnt="5"/>
      <dgm:spPr/>
    </dgm:pt>
    <dgm:pt modelId="{683A4764-E03A-4EAC-A906-92F1FA103F96}" type="pres">
      <dgm:prSet presAssocID="{F9E8976B-CA8B-467C-94A2-494F3FCACAC5}" presName="node" presStyleLbl="node1" presStyleIdx="4" presStyleCnt="6">
        <dgm:presLayoutVars>
          <dgm:bulletEnabled val="1"/>
        </dgm:presLayoutVars>
      </dgm:prSet>
      <dgm:spPr/>
    </dgm:pt>
    <dgm:pt modelId="{BF200B77-28F4-4E09-AE44-7C210F8B6174}" type="pres">
      <dgm:prSet presAssocID="{BEADBCB3-2A5C-4B96-B7F3-1B1C2FB29FBB}" presName="sibTrans" presStyleLbl="sibTrans1D1" presStyleIdx="4" presStyleCnt="5"/>
      <dgm:spPr/>
    </dgm:pt>
    <dgm:pt modelId="{B2EE73DA-53AC-4B4F-87AF-EA077837356B}" type="pres">
      <dgm:prSet presAssocID="{BEADBCB3-2A5C-4B96-B7F3-1B1C2FB29FBB}" presName="connectorText" presStyleLbl="sibTrans1D1" presStyleIdx="4" presStyleCnt="5"/>
      <dgm:spPr/>
    </dgm:pt>
    <dgm:pt modelId="{BF83C8DB-7B15-4685-8E22-A3CE66C2D451}" type="pres">
      <dgm:prSet presAssocID="{187D3A09-C5D5-44C4-B23D-A329DA7449CB}" presName="node" presStyleLbl="node1" presStyleIdx="5" presStyleCnt="6">
        <dgm:presLayoutVars>
          <dgm:bulletEnabled val="1"/>
        </dgm:presLayoutVars>
      </dgm:prSet>
      <dgm:spPr/>
    </dgm:pt>
  </dgm:ptLst>
  <dgm:cxnLst>
    <dgm:cxn modelId="{29E3FB06-5397-4F4C-B3BD-01C82F087544}" type="presOf" srcId="{187D3A09-C5D5-44C4-B23D-A329DA7449CB}" destId="{BF83C8DB-7B15-4685-8E22-A3CE66C2D451}" srcOrd="0" destOrd="0" presId="urn:microsoft.com/office/officeart/2016/7/layout/RepeatingBendingProcessNew"/>
    <dgm:cxn modelId="{AA4A3D08-9F27-44A1-8939-DC31F7F97CF8}" type="presOf" srcId="{97011414-DB6C-48A6-8AEB-6D4D508435FE}" destId="{C584FA66-A7D2-47A5-9E3E-DF653F9F1036}" srcOrd="0" destOrd="0" presId="urn:microsoft.com/office/officeart/2016/7/layout/RepeatingBendingProcessNew"/>
    <dgm:cxn modelId="{58C21C1A-F19F-4CCC-ABB3-1D404F4032A4}" type="presOf" srcId="{EBE1B19D-0163-460D-A41C-02E51E746BCC}" destId="{F799C0A4-FF78-48DD-9D1B-904C17BC542D}" srcOrd="1" destOrd="0" presId="urn:microsoft.com/office/officeart/2016/7/layout/RepeatingBendingProcessNew"/>
    <dgm:cxn modelId="{0636981C-3D4F-4BDB-BCCD-96EF57FCB1AB}" type="presOf" srcId="{802FC628-21EC-4C92-914B-086878D41ABD}" destId="{B388E79F-7034-48D6-AFC3-BCDB4956A136}" srcOrd="0" destOrd="0" presId="urn:microsoft.com/office/officeart/2016/7/layout/RepeatingBendingProcessNew"/>
    <dgm:cxn modelId="{4ABEC920-6CE4-48BD-AC4D-046864A4A964}" srcId="{D13D3313-BBA0-4AF2-9A0B-654A43DA6F03}" destId="{7F05BF41-47EA-4DAE-876D-B6732750BD9D}" srcOrd="3" destOrd="0" parTransId="{581A893C-543A-4056-9A9A-39942DF8AA05}" sibTransId="{97011414-DB6C-48A6-8AEB-6D4D508435FE}"/>
    <dgm:cxn modelId="{4F2E492D-6294-42BF-9CCF-BB9355CE9AA4}" type="presOf" srcId="{F9E8976B-CA8B-467C-94A2-494F3FCACAC5}" destId="{683A4764-E03A-4EAC-A906-92F1FA103F96}" srcOrd="0" destOrd="0" presId="urn:microsoft.com/office/officeart/2016/7/layout/RepeatingBendingProcessNew"/>
    <dgm:cxn modelId="{B1809F2E-939F-40A8-A219-AC7140A0628A}" srcId="{D13D3313-BBA0-4AF2-9A0B-654A43DA6F03}" destId="{F9E8976B-CA8B-467C-94A2-494F3FCACAC5}" srcOrd="4" destOrd="0" parTransId="{D9E92B6E-D33F-4179-AC7E-53E5ECDB7F96}" sibTransId="{BEADBCB3-2A5C-4B96-B7F3-1B1C2FB29FBB}"/>
    <dgm:cxn modelId="{2838DD64-44B8-4C50-920B-222D9254E132}" type="presOf" srcId="{BEADBCB3-2A5C-4B96-B7F3-1B1C2FB29FBB}" destId="{B2EE73DA-53AC-4B4F-87AF-EA077837356B}" srcOrd="1" destOrd="0" presId="urn:microsoft.com/office/officeart/2016/7/layout/RepeatingBendingProcessNew"/>
    <dgm:cxn modelId="{76F6456E-0441-4DCC-B69F-D8A338C59284}" type="presOf" srcId="{0326D1FD-8306-4BF3-BAF3-B9B0DF8B4A4A}" destId="{BC4C52B6-18C3-4418-A08E-0F94F85BBBF7}" srcOrd="0" destOrd="0" presId="urn:microsoft.com/office/officeart/2016/7/layout/RepeatingBendingProcessNew"/>
    <dgm:cxn modelId="{2A81B57B-D373-4A16-A32C-F16D7BB08352}" srcId="{D13D3313-BBA0-4AF2-9A0B-654A43DA6F03}" destId="{1D50518D-318E-4FED-936E-655B5CBA5400}" srcOrd="2" destOrd="0" parTransId="{59CF8C7D-90C8-45E5-8936-AEA5EC034622}" sibTransId="{537DF156-DC27-49BD-BEFD-B1ACB3F03590}"/>
    <dgm:cxn modelId="{0C77AD83-2639-4BC6-A3BF-9E4EC7BAE80B}" srcId="{D13D3313-BBA0-4AF2-9A0B-654A43DA6F03}" destId="{0326D1FD-8306-4BF3-BAF3-B9B0DF8B4A4A}" srcOrd="0" destOrd="0" parTransId="{F4724DD6-33C6-459F-9929-748AEADC29E9}" sibTransId="{EBE1B19D-0163-460D-A41C-02E51E746BCC}"/>
    <dgm:cxn modelId="{CDB72386-9B4E-4106-8D09-48295039EE24}" type="presOf" srcId="{8C84C005-8645-4294-B0A9-1D4263F38146}" destId="{E804AD64-82B9-4F9F-B867-E28B0D87AD4B}" srcOrd="0" destOrd="0" presId="urn:microsoft.com/office/officeart/2016/7/layout/RepeatingBendingProcessNew"/>
    <dgm:cxn modelId="{85237191-B4A1-4B9F-BE22-E121C1E6C044}" type="presOf" srcId="{EBE1B19D-0163-460D-A41C-02E51E746BCC}" destId="{B094D064-7AAF-4797-9E0D-CF4F659CF414}" srcOrd="0" destOrd="0" presId="urn:microsoft.com/office/officeart/2016/7/layout/RepeatingBendingProcessNew"/>
    <dgm:cxn modelId="{11B406A8-AF95-4B69-BF8B-799BE6804A05}" srcId="{D13D3313-BBA0-4AF2-9A0B-654A43DA6F03}" destId="{187D3A09-C5D5-44C4-B23D-A329DA7449CB}" srcOrd="5" destOrd="0" parTransId="{D3783740-027C-4716-BD96-7CFDABFEE09D}" sibTransId="{EFE75F77-F011-4946-8396-853AB061467C}"/>
    <dgm:cxn modelId="{21C90AB2-B9E6-4AB4-BDD4-12899605B087}" type="presOf" srcId="{7F05BF41-47EA-4DAE-876D-B6732750BD9D}" destId="{85A11501-34AA-4FB5-A799-B5B38AD6F0B4}" srcOrd="0" destOrd="0" presId="urn:microsoft.com/office/officeart/2016/7/layout/RepeatingBendingProcessNew"/>
    <dgm:cxn modelId="{A7CA6DB9-A84D-400C-8ED6-56E9555D2B1D}" type="presOf" srcId="{537DF156-DC27-49BD-BEFD-B1ACB3F03590}" destId="{6D169759-8CC5-4BB2-8432-FF555DC137E1}" srcOrd="0" destOrd="0" presId="urn:microsoft.com/office/officeart/2016/7/layout/RepeatingBendingProcessNew"/>
    <dgm:cxn modelId="{395EDEC2-D7CB-473A-BA58-9DC198675BFE}" type="presOf" srcId="{97011414-DB6C-48A6-8AEB-6D4D508435FE}" destId="{1B9074C8-E10D-4502-9284-0DD55C7F4996}" srcOrd="1" destOrd="0" presId="urn:microsoft.com/office/officeart/2016/7/layout/RepeatingBendingProcessNew"/>
    <dgm:cxn modelId="{2E0125D0-07F1-4E2C-9D54-06DB5549F5B0}" type="presOf" srcId="{8C84C005-8645-4294-B0A9-1D4263F38146}" destId="{FD2F3A2E-6872-4877-B694-584DD1EDD4F3}" srcOrd="1" destOrd="0" presId="urn:microsoft.com/office/officeart/2016/7/layout/RepeatingBendingProcessNew"/>
    <dgm:cxn modelId="{D211DED3-D085-4D3C-8360-EABD70AD0CE2}" type="presOf" srcId="{537DF156-DC27-49BD-BEFD-B1ACB3F03590}" destId="{DC638881-0700-4DBD-AAB5-A118FC17D39C}" srcOrd="1" destOrd="0" presId="urn:microsoft.com/office/officeart/2016/7/layout/RepeatingBendingProcessNew"/>
    <dgm:cxn modelId="{B419FCDE-7B91-49BD-9215-127609FF17B6}" type="presOf" srcId="{1D50518D-318E-4FED-936E-655B5CBA5400}" destId="{8919901C-9209-4B97-8616-DF22CC54D327}" srcOrd="0" destOrd="0" presId="urn:microsoft.com/office/officeart/2016/7/layout/RepeatingBendingProcessNew"/>
    <dgm:cxn modelId="{DF0017E3-E6D1-4320-98BE-628B80A956E5}" type="presOf" srcId="{D13D3313-BBA0-4AF2-9A0B-654A43DA6F03}" destId="{4060BCB2-1568-4991-B2D5-28FCA35FA57C}" srcOrd="0" destOrd="0" presId="urn:microsoft.com/office/officeart/2016/7/layout/RepeatingBendingProcessNew"/>
    <dgm:cxn modelId="{69B064E9-95F1-40D6-BCBC-9FF748ADDF52}" type="presOf" srcId="{BEADBCB3-2A5C-4B96-B7F3-1B1C2FB29FBB}" destId="{BF200B77-28F4-4E09-AE44-7C210F8B6174}" srcOrd="0" destOrd="0" presId="urn:microsoft.com/office/officeart/2016/7/layout/RepeatingBendingProcessNew"/>
    <dgm:cxn modelId="{B47238F6-F036-4AAD-87F4-9FF4999DCF37}" srcId="{D13D3313-BBA0-4AF2-9A0B-654A43DA6F03}" destId="{802FC628-21EC-4C92-914B-086878D41ABD}" srcOrd="1" destOrd="0" parTransId="{F2ABCCF6-A9FB-4B9A-B867-E2EEA34F356C}" sibTransId="{8C84C005-8645-4294-B0A9-1D4263F38146}"/>
    <dgm:cxn modelId="{36661B56-F6B4-427F-B22A-B5AFFECF0CC8}" type="presParOf" srcId="{4060BCB2-1568-4991-B2D5-28FCA35FA57C}" destId="{BC4C52B6-18C3-4418-A08E-0F94F85BBBF7}" srcOrd="0" destOrd="0" presId="urn:microsoft.com/office/officeart/2016/7/layout/RepeatingBendingProcessNew"/>
    <dgm:cxn modelId="{7866B4DB-9E1A-4697-A45C-0695FF6D46BE}" type="presParOf" srcId="{4060BCB2-1568-4991-B2D5-28FCA35FA57C}" destId="{B094D064-7AAF-4797-9E0D-CF4F659CF414}" srcOrd="1" destOrd="0" presId="urn:microsoft.com/office/officeart/2016/7/layout/RepeatingBendingProcessNew"/>
    <dgm:cxn modelId="{023C7B13-B4B1-40F3-9DF1-9CF9F79020D1}" type="presParOf" srcId="{B094D064-7AAF-4797-9E0D-CF4F659CF414}" destId="{F799C0A4-FF78-48DD-9D1B-904C17BC542D}" srcOrd="0" destOrd="0" presId="urn:microsoft.com/office/officeart/2016/7/layout/RepeatingBendingProcessNew"/>
    <dgm:cxn modelId="{E50E658E-E746-4ADC-83BB-C90B0F724542}" type="presParOf" srcId="{4060BCB2-1568-4991-B2D5-28FCA35FA57C}" destId="{B388E79F-7034-48D6-AFC3-BCDB4956A136}" srcOrd="2" destOrd="0" presId="urn:microsoft.com/office/officeart/2016/7/layout/RepeatingBendingProcessNew"/>
    <dgm:cxn modelId="{0A66707B-B708-4F08-AECE-7623E6F7FB2B}" type="presParOf" srcId="{4060BCB2-1568-4991-B2D5-28FCA35FA57C}" destId="{E804AD64-82B9-4F9F-B867-E28B0D87AD4B}" srcOrd="3" destOrd="0" presId="urn:microsoft.com/office/officeart/2016/7/layout/RepeatingBendingProcessNew"/>
    <dgm:cxn modelId="{95CC4B84-2792-4B4F-A1FF-52A03925B693}" type="presParOf" srcId="{E804AD64-82B9-4F9F-B867-E28B0D87AD4B}" destId="{FD2F3A2E-6872-4877-B694-584DD1EDD4F3}" srcOrd="0" destOrd="0" presId="urn:microsoft.com/office/officeart/2016/7/layout/RepeatingBendingProcessNew"/>
    <dgm:cxn modelId="{3B84F6D0-15B3-416D-B010-B186085A0202}" type="presParOf" srcId="{4060BCB2-1568-4991-B2D5-28FCA35FA57C}" destId="{8919901C-9209-4B97-8616-DF22CC54D327}" srcOrd="4" destOrd="0" presId="urn:microsoft.com/office/officeart/2016/7/layout/RepeatingBendingProcessNew"/>
    <dgm:cxn modelId="{5B450EAF-3976-452E-A328-0A2793449766}" type="presParOf" srcId="{4060BCB2-1568-4991-B2D5-28FCA35FA57C}" destId="{6D169759-8CC5-4BB2-8432-FF555DC137E1}" srcOrd="5" destOrd="0" presId="urn:microsoft.com/office/officeart/2016/7/layout/RepeatingBendingProcessNew"/>
    <dgm:cxn modelId="{4C0313C1-E336-43A9-B16B-1E0FE3C31461}" type="presParOf" srcId="{6D169759-8CC5-4BB2-8432-FF555DC137E1}" destId="{DC638881-0700-4DBD-AAB5-A118FC17D39C}" srcOrd="0" destOrd="0" presId="urn:microsoft.com/office/officeart/2016/7/layout/RepeatingBendingProcessNew"/>
    <dgm:cxn modelId="{67654838-832F-4A15-9CBD-102393967B98}" type="presParOf" srcId="{4060BCB2-1568-4991-B2D5-28FCA35FA57C}" destId="{85A11501-34AA-4FB5-A799-B5B38AD6F0B4}" srcOrd="6" destOrd="0" presId="urn:microsoft.com/office/officeart/2016/7/layout/RepeatingBendingProcessNew"/>
    <dgm:cxn modelId="{6F1F894A-FF4F-4245-B220-6DC76FD0F3D7}" type="presParOf" srcId="{4060BCB2-1568-4991-B2D5-28FCA35FA57C}" destId="{C584FA66-A7D2-47A5-9E3E-DF653F9F1036}" srcOrd="7" destOrd="0" presId="urn:microsoft.com/office/officeart/2016/7/layout/RepeatingBendingProcessNew"/>
    <dgm:cxn modelId="{F3216142-6E0E-41D8-8B3D-A6FCD48D27D4}" type="presParOf" srcId="{C584FA66-A7D2-47A5-9E3E-DF653F9F1036}" destId="{1B9074C8-E10D-4502-9284-0DD55C7F4996}" srcOrd="0" destOrd="0" presId="urn:microsoft.com/office/officeart/2016/7/layout/RepeatingBendingProcessNew"/>
    <dgm:cxn modelId="{751FA655-3833-45C3-B595-5F65CFC387D6}" type="presParOf" srcId="{4060BCB2-1568-4991-B2D5-28FCA35FA57C}" destId="{683A4764-E03A-4EAC-A906-92F1FA103F96}" srcOrd="8" destOrd="0" presId="urn:microsoft.com/office/officeart/2016/7/layout/RepeatingBendingProcessNew"/>
    <dgm:cxn modelId="{3484AB4E-87F7-4F80-AE4F-00D41375F796}" type="presParOf" srcId="{4060BCB2-1568-4991-B2D5-28FCA35FA57C}" destId="{BF200B77-28F4-4E09-AE44-7C210F8B6174}" srcOrd="9" destOrd="0" presId="urn:microsoft.com/office/officeart/2016/7/layout/RepeatingBendingProcessNew"/>
    <dgm:cxn modelId="{B235FF55-7BDE-43BE-84C0-27DAAF8306EE}" type="presParOf" srcId="{BF200B77-28F4-4E09-AE44-7C210F8B6174}" destId="{B2EE73DA-53AC-4B4F-87AF-EA077837356B}" srcOrd="0" destOrd="0" presId="urn:microsoft.com/office/officeart/2016/7/layout/RepeatingBendingProcessNew"/>
    <dgm:cxn modelId="{ECAB3851-84B0-426B-AACD-F3B972B9C9A5}" type="presParOf" srcId="{4060BCB2-1568-4991-B2D5-28FCA35FA57C}" destId="{BF83C8DB-7B15-4685-8E22-A3CE66C2D451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E12B3-51F3-4837-A31A-B4AA2A171E5F}">
      <dsp:nvSpPr>
        <dsp:cNvPr id="0" name=""/>
        <dsp:cNvSpPr/>
      </dsp:nvSpPr>
      <dsp:spPr>
        <a:xfrm>
          <a:off x="0" y="514"/>
          <a:ext cx="6580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4B79CB-C163-4041-A275-A951458EEA74}">
      <dsp:nvSpPr>
        <dsp:cNvPr id="0" name=""/>
        <dsp:cNvSpPr/>
      </dsp:nvSpPr>
      <dsp:spPr>
        <a:xfrm>
          <a:off x="0" y="514"/>
          <a:ext cx="6580245" cy="84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Professore Ordinario e Maestro di chirurgia all’Università degli Studi di Milano</a:t>
          </a:r>
          <a:endParaRPr lang="en-US" sz="2400" kern="1200" dirty="0"/>
        </a:p>
      </dsp:txBody>
      <dsp:txXfrm>
        <a:off x="0" y="514"/>
        <a:ext cx="6580245" cy="842378"/>
      </dsp:txXfrm>
    </dsp:sp>
    <dsp:sp modelId="{B0E619A3-3F95-4F92-9B1F-437894732C2E}">
      <dsp:nvSpPr>
        <dsp:cNvPr id="0" name=""/>
        <dsp:cNvSpPr/>
      </dsp:nvSpPr>
      <dsp:spPr>
        <a:xfrm>
          <a:off x="0" y="842892"/>
          <a:ext cx="6580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EF73CCD-88F5-49CA-ACEC-8F1F39FBB78F}">
      <dsp:nvSpPr>
        <dsp:cNvPr id="0" name=""/>
        <dsp:cNvSpPr/>
      </dsp:nvSpPr>
      <dsp:spPr>
        <a:xfrm>
          <a:off x="0" y="842892"/>
          <a:ext cx="6580245" cy="84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Direttore del Dipartimento di Scienze Chirurgiche e della Cattedra di Chirurgia Generale</a:t>
          </a:r>
          <a:endParaRPr lang="en-US" sz="2400" kern="1200"/>
        </a:p>
      </dsp:txBody>
      <dsp:txXfrm>
        <a:off x="0" y="842892"/>
        <a:ext cx="6580245" cy="842378"/>
      </dsp:txXfrm>
    </dsp:sp>
    <dsp:sp modelId="{FEBF6449-E548-4DE3-97B4-3A2719C06149}">
      <dsp:nvSpPr>
        <dsp:cNvPr id="0" name=""/>
        <dsp:cNvSpPr/>
      </dsp:nvSpPr>
      <dsp:spPr>
        <a:xfrm>
          <a:off x="0" y="1685271"/>
          <a:ext cx="6580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6E42238-F3D7-40F0-ADE5-CA4C38BE182E}">
      <dsp:nvSpPr>
        <dsp:cNvPr id="0" name=""/>
        <dsp:cNvSpPr/>
      </dsp:nvSpPr>
      <dsp:spPr>
        <a:xfrm>
          <a:off x="0" y="1685271"/>
          <a:ext cx="6580245" cy="84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Formatosi nella scuola della Clinica Chirurgica del Policlinico di Milano (prof. </a:t>
          </a:r>
          <a:r>
            <a:rPr lang="it-IT" sz="2400" kern="1200" dirty="0" err="1"/>
            <a:t>W.Montorsi</a:t>
          </a:r>
          <a:r>
            <a:rPr lang="it-IT" sz="2400" kern="1200" dirty="0"/>
            <a:t>)</a:t>
          </a:r>
          <a:endParaRPr lang="en-US" sz="2400" kern="1200" dirty="0"/>
        </a:p>
      </dsp:txBody>
      <dsp:txXfrm>
        <a:off x="0" y="1685271"/>
        <a:ext cx="6580245" cy="842378"/>
      </dsp:txXfrm>
    </dsp:sp>
    <dsp:sp modelId="{2C847C02-F050-44CD-8372-A87990B9131F}">
      <dsp:nvSpPr>
        <dsp:cNvPr id="0" name=""/>
        <dsp:cNvSpPr/>
      </dsp:nvSpPr>
      <dsp:spPr>
        <a:xfrm>
          <a:off x="0" y="2527649"/>
          <a:ext cx="6580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E8CEA97-25C2-4E4F-A3FE-19A82E44D698}">
      <dsp:nvSpPr>
        <dsp:cNvPr id="0" name=""/>
        <dsp:cNvSpPr/>
      </dsp:nvSpPr>
      <dsp:spPr>
        <a:xfrm>
          <a:off x="0" y="2527649"/>
          <a:ext cx="6580245" cy="84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Tra i pionieri in Italia della chirurgia dell’obesità (chirurgia bariatrica)</a:t>
          </a:r>
          <a:endParaRPr lang="en-US" sz="2400" kern="1200"/>
        </a:p>
      </dsp:txBody>
      <dsp:txXfrm>
        <a:off x="0" y="2527649"/>
        <a:ext cx="6580245" cy="842378"/>
      </dsp:txXfrm>
    </dsp:sp>
    <dsp:sp modelId="{158C6393-24B3-4A19-9819-B96428C80F3F}">
      <dsp:nvSpPr>
        <dsp:cNvPr id="0" name=""/>
        <dsp:cNvSpPr/>
      </dsp:nvSpPr>
      <dsp:spPr>
        <a:xfrm>
          <a:off x="0" y="3370028"/>
          <a:ext cx="6580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93C2C0D-73FB-4E74-A20A-9321DF729899}">
      <dsp:nvSpPr>
        <dsp:cNvPr id="0" name=""/>
        <dsp:cNvSpPr/>
      </dsp:nvSpPr>
      <dsp:spPr>
        <a:xfrm>
          <a:off x="0" y="3370028"/>
          <a:ext cx="6580245" cy="842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Maestro di intere generazioni di chirurghi e allievi</a:t>
          </a:r>
          <a:endParaRPr lang="en-US" sz="2400" kern="1200"/>
        </a:p>
      </dsp:txBody>
      <dsp:txXfrm>
        <a:off x="0" y="3370028"/>
        <a:ext cx="6580245" cy="842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4D064-7AAF-4797-9E0D-CF4F659CF414}">
      <dsp:nvSpPr>
        <dsp:cNvPr id="0" name=""/>
        <dsp:cNvSpPr/>
      </dsp:nvSpPr>
      <dsp:spPr>
        <a:xfrm>
          <a:off x="2705303" y="1030908"/>
          <a:ext cx="59038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0384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84971" y="1073523"/>
        <a:ext cx="31049" cy="6209"/>
      </dsp:txXfrm>
    </dsp:sp>
    <dsp:sp modelId="{BC4C52B6-18C3-4418-A08E-0F94F85BBBF7}">
      <dsp:nvSpPr>
        <dsp:cNvPr id="0" name=""/>
        <dsp:cNvSpPr/>
      </dsp:nvSpPr>
      <dsp:spPr>
        <a:xfrm>
          <a:off x="7172" y="266649"/>
          <a:ext cx="2699931" cy="16199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9" tIns="138871" rIns="132299" bIns="13887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Tra i precursori del bypass bilio-intestinale per il trattamento della grande obesità</a:t>
          </a:r>
          <a:endParaRPr lang="en-US" sz="1900" kern="1200"/>
        </a:p>
      </dsp:txBody>
      <dsp:txXfrm>
        <a:off x="7172" y="266649"/>
        <a:ext cx="2699931" cy="1619958"/>
      </dsp:txXfrm>
    </dsp:sp>
    <dsp:sp modelId="{E804AD64-82B9-4F9F-B867-E28B0D87AD4B}">
      <dsp:nvSpPr>
        <dsp:cNvPr id="0" name=""/>
        <dsp:cNvSpPr/>
      </dsp:nvSpPr>
      <dsp:spPr>
        <a:xfrm>
          <a:off x="6026219" y="1030908"/>
          <a:ext cx="59038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0384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5886" y="1073523"/>
        <a:ext cx="31049" cy="6209"/>
      </dsp:txXfrm>
    </dsp:sp>
    <dsp:sp modelId="{B388E79F-7034-48D6-AFC3-BCDB4956A136}">
      <dsp:nvSpPr>
        <dsp:cNvPr id="0" name=""/>
        <dsp:cNvSpPr/>
      </dsp:nvSpPr>
      <dsp:spPr>
        <a:xfrm>
          <a:off x="3328087" y="266649"/>
          <a:ext cx="2699931" cy="16199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9" tIns="138871" rIns="132299" bIns="13887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Esperienza pionieristica con il bendaggio gastrico regolabile e il palloncino intragastrico (BIB)</a:t>
          </a:r>
          <a:endParaRPr lang="en-US" sz="1900" kern="1200"/>
        </a:p>
      </dsp:txBody>
      <dsp:txXfrm>
        <a:off x="3328087" y="266649"/>
        <a:ext cx="2699931" cy="1619958"/>
      </dsp:txXfrm>
    </dsp:sp>
    <dsp:sp modelId="{6D169759-8CC5-4BB2-8432-FF555DC137E1}">
      <dsp:nvSpPr>
        <dsp:cNvPr id="0" name=""/>
        <dsp:cNvSpPr/>
      </dsp:nvSpPr>
      <dsp:spPr>
        <a:xfrm>
          <a:off x="1357138" y="1884807"/>
          <a:ext cx="6641830" cy="590384"/>
        </a:xfrm>
        <a:custGeom>
          <a:avLst/>
          <a:gdLst/>
          <a:ahLst/>
          <a:cxnLst/>
          <a:rect l="0" t="0" r="0" b="0"/>
          <a:pathLst>
            <a:path>
              <a:moveTo>
                <a:pt x="6641830" y="0"/>
              </a:moveTo>
              <a:lnTo>
                <a:pt x="6641830" y="312292"/>
              </a:lnTo>
              <a:lnTo>
                <a:pt x="0" y="312292"/>
              </a:lnTo>
              <a:lnTo>
                <a:pt x="0" y="590384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11283" y="2176895"/>
        <a:ext cx="333539" cy="6209"/>
      </dsp:txXfrm>
    </dsp:sp>
    <dsp:sp modelId="{8919901C-9209-4B97-8616-DF22CC54D327}">
      <dsp:nvSpPr>
        <dsp:cNvPr id="0" name=""/>
        <dsp:cNvSpPr/>
      </dsp:nvSpPr>
      <dsp:spPr>
        <a:xfrm>
          <a:off x="6649003" y="266649"/>
          <a:ext cx="2699931" cy="16199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9" tIns="138871" rIns="132299" bIns="13887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Autore di numerosi lavori scientifici sulla chirurgia metabolica e bariatrica</a:t>
          </a:r>
          <a:endParaRPr lang="en-US" sz="1900" kern="1200"/>
        </a:p>
      </dsp:txBody>
      <dsp:txXfrm>
        <a:off x="6649003" y="266649"/>
        <a:ext cx="2699931" cy="1619958"/>
      </dsp:txXfrm>
    </dsp:sp>
    <dsp:sp modelId="{C584FA66-A7D2-47A5-9E3E-DF653F9F1036}">
      <dsp:nvSpPr>
        <dsp:cNvPr id="0" name=""/>
        <dsp:cNvSpPr/>
      </dsp:nvSpPr>
      <dsp:spPr>
        <a:xfrm>
          <a:off x="2705303" y="3271851"/>
          <a:ext cx="59038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0384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84971" y="3314466"/>
        <a:ext cx="31049" cy="6209"/>
      </dsp:txXfrm>
    </dsp:sp>
    <dsp:sp modelId="{85A11501-34AA-4FB5-A799-B5B38AD6F0B4}">
      <dsp:nvSpPr>
        <dsp:cNvPr id="0" name=""/>
        <dsp:cNvSpPr/>
      </dsp:nvSpPr>
      <dsp:spPr>
        <a:xfrm>
          <a:off x="7172" y="2507592"/>
          <a:ext cx="2699931" cy="16199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9" tIns="138871" rIns="132299" bIns="13887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Socio onorario della SICOB – Società Italiana di Chirurgia dell’Obesità e delle Malattie Metaboliche</a:t>
          </a:r>
          <a:endParaRPr lang="en-US" sz="1900" kern="1200"/>
        </a:p>
      </dsp:txBody>
      <dsp:txXfrm>
        <a:off x="7172" y="2507592"/>
        <a:ext cx="2699931" cy="1619958"/>
      </dsp:txXfrm>
    </dsp:sp>
    <dsp:sp modelId="{BF200B77-28F4-4E09-AE44-7C210F8B6174}">
      <dsp:nvSpPr>
        <dsp:cNvPr id="0" name=""/>
        <dsp:cNvSpPr/>
      </dsp:nvSpPr>
      <dsp:spPr>
        <a:xfrm>
          <a:off x="6026219" y="3271851"/>
          <a:ext cx="59038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0384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305886" y="3314466"/>
        <a:ext cx="31049" cy="6209"/>
      </dsp:txXfrm>
    </dsp:sp>
    <dsp:sp modelId="{683A4764-E03A-4EAC-A906-92F1FA103F96}">
      <dsp:nvSpPr>
        <dsp:cNvPr id="0" name=""/>
        <dsp:cNvSpPr/>
      </dsp:nvSpPr>
      <dsp:spPr>
        <a:xfrm>
          <a:off x="3328087" y="2507592"/>
          <a:ext cx="2699931" cy="16199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9" tIns="138871" rIns="132299" bIns="13887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Un’eredità di rigore clinico, insegnamento e dedizione ai pazienti</a:t>
          </a:r>
          <a:endParaRPr lang="en-US" sz="1900" kern="1200"/>
        </a:p>
      </dsp:txBody>
      <dsp:txXfrm>
        <a:off x="3328087" y="2507592"/>
        <a:ext cx="2699931" cy="1619958"/>
      </dsp:txXfrm>
    </dsp:sp>
    <dsp:sp modelId="{BF83C8DB-7B15-4685-8E22-A3CE66C2D451}">
      <dsp:nvSpPr>
        <dsp:cNvPr id="0" name=""/>
        <dsp:cNvSpPr/>
      </dsp:nvSpPr>
      <dsp:spPr>
        <a:xfrm>
          <a:off x="6649003" y="2507592"/>
          <a:ext cx="2699931" cy="16199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9" tIns="138871" rIns="132299" bIns="138871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i="1" kern="1200" dirty="0"/>
            <a:t>In ricordo • Milano, 24 marzo 2026</a:t>
          </a:r>
          <a:endParaRPr lang="en-US" sz="1900" kern="1200" dirty="0"/>
        </a:p>
      </dsp:txBody>
      <dsp:txXfrm>
        <a:off x="6649003" y="2507592"/>
        <a:ext cx="2699931" cy="1619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C09E9-49F8-4225-8E10-2E0E918555AA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8970A-1402-46EE-9DD2-732AC03E25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098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8970A-1402-46EE-9DD2-732AC03E2586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067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413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8571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7412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46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274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9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52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832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93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62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3501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2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4350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1873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038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96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051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1426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479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88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187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0257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3284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1093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67373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8134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9037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1266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BE892C-E6B7-2757-8E6D-795E756214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EACF7D-B43D-2255-EAC6-D2035207C4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531B20-41C7-4446-9761-8F69FF4B18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B23B-448E-4F0C-BC4D-02E663391CA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38839823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FC96C24C-3727-40A3-AE05-C2D507CB238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47C8469F-A063-4705-9BCF-176777E401F4}" type="slidenum">
              <a:rPr lang="it-IT" smtClean="0"/>
              <a:t>‹N›</a:t>
            </a:fld>
            <a:endParaRPr lang="it-IT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697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?term=Vita+PM&amp;cauthor_id=6521894" TargetMode="External"/><Relationship Id="rId7" Type="http://schemas.openxmlformats.org/officeDocument/2006/relationships/hyperlink" Target="https://pubmed.ncbi.nlm.nih.gov/?term=Micheletto+G&amp;cauthor_id=6521894" TargetMode="External"/><Relationship Id="rId2" Type="http://schemas.openxmlformats.org/officeDocument/2006/relationships/hyperlink" Target="https://pubmed.ncbi.nlm.nih.gov/?term=Lattuada+E&amp;cauthor_id=652189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?term=Zappa+MA&amp;cauthor_id=6521894" TargetMode="External"/><Relationship Id="rId5" Type="http://schemas.openxmlformats.org/officeDocument/2006/relationships/hyperlink" Target="https://pubmed.ncbi.nlm.nih.gov/?term=Mozzi+E&amp;cauthor_id=6521894" TargetMode="External"/><Relationship Id="rId4" Type="http://schemas.openxmlformats.org/officeDocument/2006/relationships/hyperlink" Target="https://pubmed.ncbi.nlm.nih.gov/?term=Scaravaggi+V&amp;cauthor_id=652189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0" y="740664"/>
            <a:ext cx="6093225" cy="950976"/>
          </a:xfrm>
        </p:spPr>
        <p:txBody>
          <a:bodyPr anchor="b">
            <a:normAutofit fontScale="90000"/>
          </a:bodyPr>
          <a:lstStyle/>
          <a:p>
            <a:r>
              <a:rPr lang="it-IT" b="1" dirty="0"/>
              <a:t>Prof.</a:t>
            </a:r>
            <a:br>
              <a:rPr lang="it-IT" b="1" dirty="0"/>
            </a:br>
            <a:r>
              <a:rPr lang="it-IT" b="1" dirty="0"/>
              <a:t>Santo Bressani Doldi</a:t>
            </a:r>
          </a:p>
        </p:txBody>
      </p:sp>
      <p:pic>
        <p:nvPicPr>
          <p:cNvPr id="8" name="Image 1">
            <a:extLst>
              <a:ext uri="{FF2B5EF4-FFF2-40B4-BE49-F238E27FC236}">
                <a16:creationId xmlns:a16="http://schemas.microsoft.com/office/drawing/2014/main" id="{99162D80-DD60-E532-6916-62CA291B2E90}"/>
              </a:ext>
            </a:extLst>
          </p:cNvPr>
          <p:cNvPicPr>
            <a:picLocks/>
          </p:cNvPicPr>
          <p:nvPr/>
        </p:nvPicPr>
        <p:blipFill>
          <a:blip r:embed="rId2" cstate="print"/>
          <a:srcRect b="4866"/>
          <a:stretch>
            <a:fillRect/>
          </a:stretch>
        </p:blipFill>
        <p:spPr>
          <a:xfrm>
            <a:off x="20" y="1"/>
            <a:ext cx="4793865" cy="6858000"/>
          </a:xfrm>
          <a:prstGeom prst="rect">
            <a:avLst/>
          </a:prstGeom>
          <a:noFill/>
        </p:spPr>
      </p:pic>
      <p:sp>
        <p:nvSpPr>
          <p:cNvPr id="3" name="Sottotitolo 2"/>
          <p:cNvSpPr>
            <a:spLocks noGrp="1"/>
          </p:cNvSpPr>
          <p:nvPr>
            <p:ph sz="quarter" idx="14"/>
          </p:nvPr>
        </p:nvSpPr>
        <p:spPr>
          <a:xfrm>
            <a:off x="5303520" y="2695574"/>
            <a:ext cx="6071616" cy="3622929"/>
          </a:xfrm>
        </p:spPr>
        <p:txBody>
          <a:bodyPr>
            <a:normAutofit/>
          </a:bodyPr>
          <a:lstStyle/>
          <a:p>
            <a:r>
              <a:rPr lang="it-IT" sz="3200" dirty="0"/>
              <a:t>-Chirurgo e Maestro </a:t>
            </a:r>
          </a:p>
          <a:p>
            <a:r>
              <a:rPr lang="it-IT" sz="3200" dirty="0"/>
              <a:t>-Pioniere della chirurgia bariatrica      in Italia</a:t>
            </a:r>
          </a:p>
          <a:p>
            <a:r>
              <a:rPr lang="it-IT" sz="3200" dirty="0"/>
              <a:t>-Università degli Studi di Milano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8930" y="-361740"/>
            <a:ext cx="6188190" cy="1808703"/>
          </a:xfrm>
        </p:spPr>
        <p:txBody>
          <a:bodyPr>
            <a:normAutofit/>
          </a:bodyPr>
          <a:lstStyle/>
          <a:p>
            <a:r>
              <a:rPr lang="it-IT" dirty="0"/>
              <a:t>Una vita dedicata alla chirurgia</a:t>
            </a:r>
          </a:p>
        </p:txBody>
      </p:sp>
      <p:graphicFrame>
        <p:nvGraphicFramePr>
          <p:cNvPr id="27" name="Contenuto 2">
            <a:extLst>
              <a:ext uri="{FF2B5EF4-FFF2-40B4-BE49-F238E27FC236}">
                <a16:creationId xmlns:a16="http://schemas.microsoft.com/office/drawing/2014/main" id="{1DB4FF92-EE0F-56E5-E0F3-F929C8A33C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859691"/>
              </p:ext>
            </p:extLst>
          </p:nvPr>
        </p:nvGraphicFramePr>
        <p:xfrm>
          <a:off x="648930" y="1561580"/>
          <a:ext cx="6580245" cy="4212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Picture 5">
            <a:extLst>
              <a:ext uri="{FF2B5EF4-FFF2-40B4-BE49-F238E27FC236}">
                <a16:creationId xmlns:a16="http://schemas.microsoft.com/office/drawing/2014/main" id="{9DBCAAC6-22CD-7FB4-2B59-138ED3B6B1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350" r="35523"/>
          <a:stretch>
            <a:fillRect/>
          </a:stretch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E8CE1B8-0160-DE51-5CED-E5C66C6D0516}"/>
              </a:ext>
            </a:extLst>
          </p:cNvPr>
          <p:cNvSpPr txBox="1"/>
          <p:nvPr/>
        </p:nvSpPr>
        <p:spPr>
          <a:xfrm>
            <a:off x="648929" y="5774501"/>
            <a:ext cx="75371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i="1" dirty="0"/>
              <a:t>Per lui la chirurgia non era solo tecnica …</a:t>
            </a:r>
          </a:p>
          <a:p>
            <a:r>
              <a:rPr lang="it-IT" sz="3200" i="1" dirty="0"/>
              <a:t>era studio, innovazione e responsabilità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8069" y="381935"/>
            <a:ext cx="9356106" cy="1200329"/>
          </a:xfrm>
        </p:spPr>
        <p:txBody>
          <a:bodyPr anchor="t">
            <a:normAutofit fontScale="90000"/>
          </a:bodyPr>
          <a:lstStyle/>
          <a:p>
            <a:r>
              <a:rPr lang="it-IT" sz="5000" dirty="0"/>
              <a:t>Il contributo scientifico </a:t>
            </a:r>
            <a:br>
              <a:rPr lang="it-IT" sz="5000" dirty="0"/>
            </a:br>
            <a:r>
              <a:rPr lang="it-IT" sz="5000" dirty="0"/>
              <a:t>			e l’eredità</a:t>
            </a:r>
          </a:p>
        </p:txBody>
      </p:sp>
      <p:graphicFrame>
        <p:nvGraphicFramePr>
          <p:cNvPr id="38" name="Contenuto 2">
            <a:extLst>
              <a:ext uri="{FF2B5EF4-FFF2-40B4-BE49-F238E27FC236}">
                <a16:creationId xmlns:a16="http://schemas.microsoft.com/office/drawing/2014/main" id="{1D2CE23A-888F-4403-C991-B2FBE80C2A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665036"/>
              </p:ext>
            </p:extLst>
          </p:nvPr>
        </p:nvGraphicFramePr>
        <p:xfrm>
          <a:off x="1188062" y="1825625"/>
          <a:ext cx="9356107" cy="439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010">
            <a:extLst>
              <a:ext uri="{FF2B5EF4-FFF2-40B4-BE49-F238E27FC236}">
                <a16:creationId xmlns:a16="http://schemas.microsoft.com/office/drawing/2014/main" id="{07007818-B30C-7B5B-B0FF-DD135F68F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9578" y="52640"/>
            <a:ext cx="8925062" cy="680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Monteggia">
            <a:extLst>
              <a:ext uri="{FF2B5EF4-FFF2-40B4-BE49-F238E27FC236}">
                <a16:creationId xmlns:a16="http://schemas.microsoft.com/office/drawing/2014/main" id="{9A28592B-3E9A-8C52-312F-EC930EC13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3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ile0020_21">
            <a:extLst>
              <a:ext uri="{FF2B5EF4-FFF2-40B4-BE49-F238E27FC236}">
                <a16:creationId xmlns:a16="http://schemas.microsoft.com/office/drawing/2014/main" id="{BA19DE29-1446-8007-98EF-3EDB40CE8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4" b="1"/>
          <a:stretch>
            <a:fillRect/>
          </a:stretch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28EDBCC-718F-311F-827F-92F9EDF9B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8" b="67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92989"/>
      </p:ext>
    </p:extLst>
  </p:cSld>
  <p:clrMapOvr>
    <a:masterClrMapping/>
  </p:clrMapOvr>
  <p:transition spd="med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89E0D740-83F3-4682-6BFA-E578876DF3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E8A9C2-7EB0-5412-3F8F-6DC00BAB1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5" y="0"/>
            <a:ext cx="9963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16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>
            <a:extLst>
              <a:ext uri="{FF2B5EF4-FFF2-40B4-BE49-F238E27FC236}">
                <a16:creationId xmlns:a16="http://schemas.microsoft.com/office/drawing/2014/main" id="{B06CFB8D-0776-A7E4-E601-585BE0E7A632}"/>
              </a:ext>
            </a:extLst>
          </p:cNvPr>
          <p:cNvPicPr>
            <a:picLocks/>
          </p:cNvPicPr>
          <p:nvPr/>
        </p:nvPicPr>
        <p:blipFill rotWithShape="1">
          <a:blip r:embed="rId2" cstate="print"/>
          <a:srcRect l="16198" t="-1" r="9371" b="67350"/>
          <a:stretch>
            <a:fillRect/>
          </a:stretch>
        </p:blipFill>
        <p:spPr bwMode="auto">
          <a:xfrm>
            <a:off x="2268540" y="859028"/>
            <a:ext cx="7373566" cy="49027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45562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MONTORSI\Schermata 2015-10-23 alle 14.53.29.png">
            <a:extLst>
              <a:ext uri="{FF2B5EF4-FFF2-40B4-BE49-F238E27FC236}">
                <a16:creationId xmlns:a16="http://schemas.microsoft.com/office/drawing/2014/main" id="{9FE9C728-8FFD-FA0F-BAB6-A524B6350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2" y="-28774"/>
            <a:ext cx="8580599" cy="688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33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>
            <a:extLst>
              <a:ext uri="{FF2B5EF4-FFF2-40B4-BE49-F238E27FC236}">
                <a16:creationId xmlns:a16="http://schemas.microsoft.com/office/drawing/2014/main" id="{B48009CC-4022-5542-016A-E14C08CFBE9B}"/>
              </a:ext>
            </a:extLst>
          </p:cNvPr>
          <p:cNvPicPr>
            <a:picLocks/>
          </p:cNvPicPr>
          <p:nvPr/>
        </p:nvPicPr>
        <p:blipFill>
          <a:blip r:embed="rId2" cstate="print"/>
          <a:srcRect l="13580" t="112" r="10995" b="66655"/>
          <a:stretch>
            <a:fillRect/>
          </a:stretch>
        </p:blipFill>
        <p:spPr>
          <a:xfrm>
            <a:off x="1896894" y="515566"/>
            <a:ext cx="8805154" cy="59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36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08DF4F9-EBEA-E68E-248B-281B5511C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83" y="0"/>
            <a:ext cx="10414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2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2AD6FA-3799-266A-9FF0-B04983B5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C4CCA08-8DAA-C10F-9BDF-F8A04B047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99D8A99E-5DD0-DE63-D469-BABDE800220D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621756" y="-1674019"/>
            <a:ext cx="7048500" cy="1020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94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>
            <a:extLst>
              <a:ext uri="{FF2B5EF4-FFF2-40B4-BE49-F238E27FC236}">
                <a16:creationId xmlns:a16="http://schemas.microsoft.com/office/drawing/2014/main" id="{CD83C71C-7AD1-E559-82AB-011500E4329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6399" y="0"/>
            <a:ext cx="6319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18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B4141-7A89-2194-3874-3B68424DB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AC333D70-481B-34A9-F69B-39807A4590E8}"/>
              </a:ext>
            </a:extLst>
          </p:cNvPr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0DAA110-B9D5-B26E-79D5-9FA2A272FB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71" y="0"/>
            <a:ext cx="10169658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136D34-3F92-86BE-348A-C8F3BEADB83A}"/>
              </a:ext>
            </a:extLst>
          </p:cNvPr>
          <p:cNvSpPr txBox="1"/>
          <p:nvPr/>
        </p:nvSpPr>
        <p:spPr>
          <a:xfrm>
            <a:off x="1095271" y="713984"/>
            <a:ext cx="10674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</a:rPr>
              <a:t>					Un intervento salva una vita; </a:t>
            </a:r>
          </a:p>
          <a:p>
            <a:r>
              <a:rPr lang="it-IT" sz="2800" dirty="0">
                <a:solidFill>
                  <a:schemeClr val="bg1"/>
                </a:solidFill>
              </a:rPr>
              <a:t>			 un maestro ne salva migliaia attraverso i suoi allievi </a:t>
            </a:r>
          </a:p>
        </p:txBody>
      </p:sp>
    </p:spTree>
    <p:extLst>
      <p:ext uri="{BB962C8B-B14F-4D97-AF65-F5344CB8AC3E}">
        <p14:creationId xmlns:p14="http://schemas.microsoft.com/office/powerpoint/2010/main" val="4261221452"/>
      </p:ext>
    </p:extLst>
  </p:cSld>
  <p:clrMapOvr>
    <a:masterClrMapping/>
  </p:clrMapOvr>
  <p:transition spd="med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8DDA196-ABBF-1D52-52E1-0326FC0F6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822" y="-3271"/>
            <a:ext cx="9975527" cy="68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42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35E7303-E6D9-D571-5484-D411D4E43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882" y="-30013"/>
            <a:ext cx="5151468" cy="688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32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DCD733A-726D-E87A-6E94-8BF787E85E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0" r="-2" b="14982"/>
          <a:stretch>
            <a:fillRect/>
          </a:stretch>
        </p:blipFill>
        <p:spPr>
          <a:xfrm>
            <a:off x="3053715" y="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987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2B5E-9161-2011-C16E-A98CCB928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43CE3F-D13A-6419-AC9A-7F4DE456B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032" y="749808"/>
            <a:ext cx="11850624" cy="5833871"/>
          </a:xfrm>
        </p:spPr>
        <p:txBody>
          <a:bodyPr/>
          <a:lstStyle/>
          <a:p>
            <a:r>
              <a:rPr lang="it-IT" sz="3600" dirty="0"/>
              <a:t>Minerva Chir.</a:t>
            </a:r>
          </a:p>
          <a:p>
            <a:r>
              <a:rPr lang="it-IT" sz="3600" b="1" dirty="0"/>
              <a:t>1984</a:t>
            </a:r>
            <a:r>
              <a:rPr lang="it-IT" sz="3600" dirty="0"/>
              <a:t> Oct 31;39(20):1351-4.</a:t>
            </a:r>
          </a:p>
          <a:p>
            <a:r>
              <a:rPr lang="it-IT" sz="3600" b="1" dirty="0" err="1"/>
              <a:t>Indications</a:t>
            </a:r>
            <a:r>
              <a:rPr lang="it-IT" sz="3600" b="1" dirty="0"/>
              <a:t> and </a:t>
            </a:r>
            <a:r>
              <a:rPr lang="it-IT" sz="3600" b="1" dirty="0" err="1"/>
              <a:t>criteria</a:t>
            </a:r>
            <a:r>
              <a:rPr lang="it-IT" sz="3600" b="1" dirty="0"/>
              <a:t> for </a:t>
            </a:r>
            <a:r>
              <a:rPr lang="it-IT" sz="3600" b="1" dirty="0" err="1"/>
              <a:t>selection</a:t>
            </a:r>
            <a:r>
              <a:rPr lang="it-IT" sz="3600" b="1" dirty="0"/>
              <a:t> in the </a:t>
            </a:r>
            <a:r>
              <a:rPr lang="it-IT" sz="3600" b="1" dirty="0" err="1"/>
              <a:t>surgical</a:t>
            </a:r>
            <a:r>
              <a:rPr lang="it-IT" sz="3600" b="1" dirty="0"/>
              <a:t> treatment of severe </a:t>
            </a:r>
            <a:r>
              <a:rPr lang="it-IT" sz="3600" b="1" dirty="0" err="1"/>
              <a:t>obesity</a:t>
            </a:r>
            <a:endParaRPr lang="it-IT" sz="3600" b="1" dirty="0"/>
          </a:p>
          <a:p>
            <a:endParaRPr lang="it-IT" sz="3600" b="1" dirty="0"/>
          </a:p>
          <a:p>
            <a:r>
              <a:rPr lang="it-IT" sz="3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lang="it-IT" sz="3600" dirty="0">
                <a:solidFill>
                  <a:srgbClr val="8C948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sz="3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Lattuada</a:t>
            </a:r>
            <a:r>
              <a:rPr lang="it-IT" sz="3600" dirty="0"/>
              <a:t>, </a:t>
            </a:r>
            <a:r>
              <a:rPr lang="it-IT" sz="3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 M Vita</a:t>
            </a:r>
            <a:r>
              <a:rPr lang="it-IT" sz="3600" dirty="0"/>
              <a:t>, </a:t>
            </a:r>
            <a:r>
              <a:rPr lang="it-IT" sz="3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V. </a:t>
            </a:r>
            <a:r>
              <a:rPr lang="it-IT" sz="36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Scaravaggi</a:t>
            </a:r>
            <a:r>
              <a:rPr lang="it-IT" sz="3600" dirty="0"/>
              <a:t>, </a:t>
            </a:r>
            <a:r>
              <a:rPr lang="it-IT" sz="3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E. Mozzi</a:t>
            </a:r>
            <a:r>
              <a:rPr lang="it-IT" sz="3600" dirty="0"/>
              <a:t>, </a:t>
            </a:r>
            <a:r>
              <a:rPr lang="it-IT" sz="3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 A. Zappa</a:t>
            </a:r>
            <a:r>
              <a:rPr lang="it-IT" sz="3600" dirty="0"/>
              <a:t>, </a:t>
            </a:r>
          </a:p>
          <a:p>
            <a:r>
              <a:rPr lang="it-IT" sz="3600" dirty="0"/>
              <a:t>G.</a:t>
            </a:r>
            <a:r>
              <a:rPr lang="it-IT" sz="3600" dirty="0">
                <a:solidFill>
                  <a:srgbClr val="8C9484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it-IT" sz="3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Micheletto</a:t>
            </a:r>
            <a:r>
              <a:rPr lang="it-IT" sz="3600" dirty="0"/>
              <a:t>, </a:t>
            </a:r>
            <a:r>
              <a:rPr lang="it-IT" sz="3600" u="sng" dirty="0" err="1"/>
              <a:t>S.B.Doldi</a:t>
            </a:r>
            <a:endParaRPr lang="it-IT" sz="3600" u="sng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7367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C5FF49F6-6854-AA3E-B932-7A366FA13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692151"/>
            <a:ext cx="8351837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it-IT" altLang="it-IT" sz="4800" dirty="0"/>
              <a:t>Considero colui che mi avrà </a:t>
            </a:r>
          </a:p>
          <a:p>
            <a:pPr algn="ctr" eaLnBrk="1" hangingPunct="1"/>
            <a:endParaRPr lang="it-IT" altLang="it-IT" sz="4800" dirty="0"/>
          </a:p>
          <a:p>
            <a:pPr algn="ctr" eaLnBrk="1" hangingPunct="1"/>
            <a:r>
              <a:rPr lang="it-IT" altLang="it-IT" sz="4800" dirty="0"/>
              <a:t>insegnato questa arte a me caro</a:t>
            </a:r>
          </a:p>
          <a:p>
            <a:pPr algn="ctr" eaLnBrk="1" hangingPunct="1"/>
            <a:endParaRPr lang="it-IT" altLang="it-IT" sz="4800" dirty="0"/>
          </a:p>
          <a:p>
            <a:pPr algn="ctr" eaLnBrk="1" hangingPunct="1"/>
            <a:r>
              <a:rPr lang="it-IT" altLang="it-IT" sz="4800" dirty="0"/>
              <a:t> come i miei genitori</a:t>
            </a:r>
          </a:p>
          <a:p>
            <a:pPr eaLnBrk="1" hangingPunct="1"/>
            <a:endParaRPr lang="it-IT" altLang="it-IT" sz="4800" dirty="0"/>
          </a:p>
          <a:p>
            <a:pPr eaLnBrk="1" hangingPunct="1"/>
            <a:r>
              <a:rPr lang="it-IT" altLang="it-IT" b="1" dirty="0"/>
              <a:t>			          		</a:t>
            </a:r>
            <a:r>
              <a:rPr lang="it-IT" altLang="it-IT" sz="3200" b="1" i="1" dirty="0"/>
              <a:t>Ippocrate V sec. A.C.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CD9AE2-26AA-5CA3-77F8-23217753E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4673"/>
            <a:ext cx="2592888" cy="3873327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23A89-CC40-CDEA-ED1E-F9BD3A71B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F8FC18-6F2D-2D2D-B385-0DC84C784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740664"/>
            <a:ext cx="6093225" cy="950976"/>
          </a:xfrm>
        </p:spPr>
        <p:txBody>
          <a:bodyPr anchor="b">
            <a:normAutofit fontScale="90000"/>
          </a:bodyPr>
          <a:lstStyle/>
          <a:p>
            <a:r>
              <a:rPr lang="it-IT" b="1" dirty="0"/>
              <a:t>Prof.</a:t>
            </a:r>
            <a:br>
              <a:rPr lang="it-IT" b="1" dirty="0"/>
            </a:br>
            <a:r>
              <a:rPr lang="it-IT" b="1" dirty="0"/>
              <a:t>Santo Bressani Doldi</a:t>
            </a:r>
          </a:p>
        </p:txBody>
      </p:sp>
      <p:pic>
        <p:nvPicPr>
          <p:cNvPr id="8" name="Image 1">
            <a:extLst>
              <a:ext uri="{FF2B5EF4-FFF2-40B4-BE49-F238E27FC236}">
                <a16:creationId xmlns:a16="http://schemas.microsoft.com/office/drawing/2014/main" id="{D1C99806-B45A-ED78-18D5-C4B4D15C7E0C}"/>
              </a:ext>
            </a:extLst>
          </p:cNvPr>
          <p:cNvPicPr>
            <a:picLocks/>
          </p:cNvPicPr>
          <p:nvPr/>
        </p:nvPicPr>
        <p:blipFill>
          <a:blip r:embed="rId2" cstate="print"/>
          <a:srcRect b="4866"/>
          <a:stretch>
            <a:fillRect/>
          </a:stretch>
        </p:blipFill>
        <p:spPr>
          <a:xfrm>
            <a:off x="20" y="1"/>
            <a:ext cx="4793865" cy="6858000"/>
          </a:xfrm>
          <a:prstGeom prst="rect">
            <a:avLst/>
          </a:prstGeom>
          <a:noFill/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E1A2B58E-8B6F-CFFF-67AB-83EF7E4342B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2037206"/>
            <a:ext cx="6071616" cy="3622929"/>
          </a:xfrm>
        </p:spPr>
        <p:txBody>
          <a:bodyPr>
            <a:normAutofit lnSpcReduction="10000"/>
          </a:bodyPr>
          <a:lstStyle/>
          <a:p>
            <a:r>
              <a:rPr lang="it-IT" sz="3200" dirty="0"/>
              <a:t>Il maestro mediocre dice</a:t>
            </a:r>
          </a:p>
          <a:p>
            <a:r>
              <a:rPr lang="it-IT" sz="3200" dirty="0"/>
              <a:t>Il discreto maestro spiega</a:t>
            </a:r>
          </a:p>
          <a:p>
            <a:r>
              <a:rPr lang="it-IT" sz="3200" dirty="0"/>
              <a:t>Il buon maestro dimostra</a:t>
            </a:r>
          </a:p>
          <a:p>
            <a:r>
              <a:rPr lang="it-IT" sz="3200" dirty="0"/>
              <a:t>Il VERO maestro </a:t>
            </a:r>
            <a:r>
              <a:rPr lang="it-IT" sz="3200" b="1" dirty="0"/>
              <a:t>ispira </a:t>
            </a:r>
            <a:r>
              <a:rPr lang="it-IT" sz="3200" dirty="0"/>
              <a:t>….e ti mostra dove guardare non dicendoti cosa vedere </a:t>
            </a:r>
          </a:p>
        </p:txBody>
      </p:sp>
    </p:spTree>
    <p:extLst>
      <p:ext uri="{BB962C8B-B14F-4D97-AF65-F5344CB8AC3E}">
        <p14:creationId xmlns:p14="http://schemas.microsoft.com/office/powerpoint/2010/main" val="1547981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Harkness Roses - Adam's Rose, 1 x 4 Litre Pot">
            <a:extLst>
              <a:ext uri="{FF2B5EF4-FFF2-40B4-BE49-F238E27FC236}">
                <a16:creationId xmlns:a16="http://schemas.microsoft.com/office/drawing/2014/main" id="{9F4853D6-58E7-7B47-3220-83DA04259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56" y="0"/>
            <a:ext cx="6914367" cy="691436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285CC5-0F80-220A-CB02-398408ACCEA0}"/>
              </a:ext>
            </a:extLst>
          </p:cNvPr>
          <p:cNvSpPr txBox="1"/>
          <p:nvPr/>
        </p:nvSpPr>
        <p:spPr>
          <a:xfrm flipH="1">
            <a:off x="2818356" y="54777"/>
            <a:ext cx="7300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Il maestro di chirurgia è colui che lascia un’eredità nelle    persone ancora prima che nella tecnica chirurgica </a:t>
            </a:r>
          </a:p>
        </p:txBody>
      </p:sp>
    </p:spTree>
    <p:extLst>
      <p:ext uri="{BB962C8B-B14F-4D97-AF65-F5344CB8AC3E}">
        <p14:creationId xmlns:p14="http://schemas.microsoft.com/office/powerpoint/2010/main" val="1054686362"/>
      </p:ext>
    </p:extLst>
  </p:cSld>
  <p:clrMapOvr>
    <a:masterClrMapping/>
  </p:clrMapOvr>
</p:sld>
</file>

<file path=ppt/theme/theme1.xml><?xml version="1.0" encoding="utf-8"?>
<a:theme xmlns:a="http://schemas.openxmlformats.org/drawingml/2006/main" name="Arcata">
  <a:themeElements>
    <a:clrScheme name="Arcata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ata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258</TotalTime>
  <Words>335</Words>
  <Application>Microsoft Office PowerPoint</Application>
  <PresentationFormat>Widescreen</PresentationFormat>
  <Paragraphs>41</Paragraphs>
  <Slides>22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7" baseType="lpstr">
      <vt:lpstr>Aptos</vt:lpstr>
      <vt:lpstr>Arial</vt:lpstr>
      <vt:lpstr>Felix Titling</vt:lpstr>
      <vt:lpstr>Goudy Old Style</vt:lpstr>
      <vt:lpstr>Arcata</vt:lpstr>
      <vt:lpstr>Prof. Santo Bressani Doldi</vt:lpstr>
      <vt:lpstr>Una vita dedicata alla chirurgia</vt:lpstr>
      <vt:lpstr>Il contributo scientifico     e l’eredità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Prof. Santo Bressani Doldi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Antonio Zappa</dc:creator>
  <cp:lastModifiedBy>Marco Antonio Zappa</cp:lastModifiedBy>
  <cp:revision>2</cp:revision>
  <dcterms:created xsi:type="dcterms:W3CDTF">2026-06-20T17:17:32Z</dcterms:created>
  <dcterms:modified xsi:type="dcterms:W3CDTF">2026-09-15T19:24:21Z</dcterms:modified>
</cp:coreProperties>
</file>